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Lst>
  <p:notesMasterIdLst>
    <p:notesMasterId r:id="rId6"/>
  </p:notesMasterIdLst>
  <p:handoutMasterIdLst>
    <p:handoutMasterId r:id="rId52"/>
  </p:handoutMasterIdLst>
  <p:sldIdLst>
    <p:sldId id="256" r:id="rId4"/>
    <p:sldId id="528" r:id="rId5"/>
    <p:sldId id="637" r:id="rId7"/>
    <p:sldId id="638" r:id="rId8"/>
    <p:sldId id="639" r:id="rId9"/>
    <p:sldId id="529" r:id="rId10"/>
    <p:sldId id="531" r:id="rId11"/>
    <p:sldId id="532" r:id="rId12"/>
    <p:sldId id="533" r:id="rId13"/>
    <p:sldId id="534" r:id="rId14"/>
    <p:sldId id="535" r:id="rId15"/>
    <p:sldId id="640" r:id="rId16"/>
    <p:sldId id="536" r:id="rId17"/>
    <p:sldId id="642" r:id="rId18"/>
    <p:sldId id="643" r:id="rId19"/>
    <p:sldId id="539" r:id="rId20"/>
    <p:sldId id="540" r:id="rId21"/>
    <p:sldId id="541" r:id="rId22"/>
    <p:sldId id="653" r:id="rId23"/>
    <p:sldId id="654" r:id="rId24"/>
    <p:sldId id="655" r:id="rId25"/>
    <p:sldId id="656" r:id="rId26"/>
    <p:sldId id="542" r:id="rId27"/>
    <p:sldId id="649" r:id="rId28"/>
    <p:sldId id="543" r:id="rId29"/>
    <p:sldId id="644" r:id="rId30"/>
    <p:sldId id="641" r:id="rId31"/>
    <p:sldId id="545" r:id="rId32"/>
    <p:sldId id="546" r:id="rId33"/>
    <p:sldId id="548" r:id="rId34"/>
    <p:sldId id="550" r:id="rId35"/>
    <p:sldId id="650" r:id="rId36"/>
    <p:sldId id="657" r:id="rId37"/>
    <p:sldId id="658" r:id="rId38"/>
    <p:sldId id="659" r:id="rId39"/>
    <p:sldId id="660" r:id="rId40"/>
    <p:sldId id="661" r:id="rId41"/>
    <p:sldId id="662" r:id="rId42"/>
    <p:sldId id="651" r:id="rId43"/>
    <p:sldId id="552" r:id="rId44"/>
    <p:sldId id="553" r:id="rId45"/>
    <p:sldId id="646" r:id="rId46"/>
    <p:sldId id="647" r:id="rId47"/>
    <p:sldId id="556" r:id="rId48"/>
    <p:sldId id="557" r:id="rId49"/>
    <p:sldId id="558" r:id="rId50"/>
    <p:sldId id="652" r:id="rId51"/>
  </p:sldIdLst>
  <p:sldSz cx="9144000" cy="5144135"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冷家冰" initials="冷"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66D4"/>
    <a:srgbClr val="EFFB8F"/>
    <a:srgbClr val="FFFE9F"/>
    <a:srgbClr val="364D76"/>
    <a:srgbClr val="6DBD45"/>
    <a:srgbClr val="3271B6"/>
    <a:srgbClr val="44546A"/>
    <a:srgbClr val="6631AD"/>
    <a:srgbClr val="2E3CA4"/>
    <a:srgbClr val="32A0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68" autoAdjust="0"/>
    <p:restoredTop sz="93837" autoAdjust="0"/>
  </p:normalViewPr>
  <p:slideViewPr>
    <p:cSldViewPr snapToGrid="0" showGuides="1">
      <p:cViewPr varScale="1">
        <p:scale>
          <a:sx n="64" d="100"/>
          <a:sy n="64" d="100"/>
        </p:scale>
        <p:origin x="432" y="40"/>
      </p:cViewPr>
      <p:guideLst>
        <p:guide orient="horz" pos="1588"/>
        <p:guide pos="15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0AB1A-C38B-4BB3-9F71-36E9930A2AE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095BD0-D280-4E18-83BC-66169095674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84389" y="1015328"/>
            <a:ext cx="7887106" cy="994602"/>
          </a:xfrm>
        </p:spPr>
        <p:txBody>
          <a:body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p>
            <a:fld id="{C1B97A4B-6179-4EC5-BF0D-46DF4F1935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476857" y="4769324"/>
            <a:ext cx="2057506" cy="273962"/>
          </a:xfrm>
        </p:spPr>
        <p:txBody>
          <a:bodyPr/>
          <a:lstStyle/>
          <a:p>
            <a:fld id="{7C91390E-B596-4CC9-8977-D52EC4F35970}" type="slidenum">
              <a:rPr lang="zh-CN" altLang="en-US" smtClean="0"/>
            </a:fld>
            <a:endParaRPr lang="zh-CN" altLang="en-US"/>
          </a:p>
        </p:txBody>
      </p:sp>
      <p:grpSp>
        <p:nvGrpSpPr>
          <p:cNvPr id="9" name="组合 8"/>
          <p:cNvGrpSpPr/>
          <p:nvPr/>
        </p:nvGrpSpPr>
        <p:grpSpPr>
          <a:xfrm>
            <a:off x="-160028" y="-91003"/>
            <a:ext cx="717269" cy="702772"/>
            <a:chOff x="1676286" y="1582845"/>
            <a:chExt cx="2360608" cy="2312030"/>
          </a:xfrm>
          <a:effectLst>
            <a:outerShdw blurRad="50800" dist="38100" dir="8100000" algn="tr" rotWithShape="0">
              <a:prstClr val="black">
                <a:alpha val="40000"/>
              </a:prstClr>
            </a:outerShdw>
          </a:effectLst>
        </p:grpSpPr>
        <p:sp>
          <p:nvSpPr>
            <p:cNvPr id="15" name="矩形: 圆角 2"/>
            <p:cNvSpPr/>
            <p:nvPr/>
          </p:nvSpPr>
          <p:spPr>
            <a:xfrm rot="18900000" flipH="1">
              <a:off x="1676286" y="1876147"/>
              <a:ext cx="1162606" cy="1162604"/>
            </a:xfrm>
            <a:prstGeom prst="roundRect">
              <a:avLst>
                <a:gd name="adj" fmla="val 4180"/>
              </a:avLst>
            </a:prstGeom>
            <a:solidFill>
              <a:schemeClr val="accent3"/>
            </a:solidFill>
            <a:ln>
              <a:noFill/>
            </a:ln>
            <a:effectLst>
              <a:outerShdw blurRad="50800" dist="38100" dir="2700000" algn="tl" rotWithShape="0">
                <a:schemeClr val="tx1">
                  <a:lumMod val="65000"/>
                  <a:lumOff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7" name="矩形: 圆角 3"/>
            <p:cNvSpPr/>
            <p:nvPr/>
          </p:nvSpPr>
          <p:spPr>
            <a:xfrm rot="18900000" flipH="1">
              <a:off x="2483028" y="1582845"/>
              <a:ext cx="1359282" cy="1359278"/>
            </a:xfrm>
            <a:prstGeom prst="roundRect">
              <a:avLst>
                <a:gd name="adj" fmla="val 4180"/>
              </a:avLst>
            </a:prstGeom>
            <a:solidFill>
              <a:schemeClr val="accent1"/>
            </a:solidFill>
            <a:ln>
              <a:noFill/>
            </a:ln>
            <a:effectLst>
              <a:outerShdw blurRad="50800" dist="38100" dir="2700000" algn="tl" rotWithShape="0">
                <a:schemeClr val="tx1">
                  <a:lumMod val="65000"/>
                  <a:lumOff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8" name="矩形: 圆角 4"/>
            <p:cNvSpPr/>
            <p:nvPr/>
          </p:nvSpPr>
          <p:spPr>
            <a:xfrm rot="18900000" flipH="1">
              <a:off x="2031810" y="2552405"/>
              <a:ext cx="1342472" cy="1342470"/>
            </a:xfrm>
            <a:prstGeom prst="roundRect">
              <a:avLst>
                <a:gd name="adj" fmla="val 4180"/>
              </a:avLst>
            </a:prstGeom>
            <a:solidFill>
              <a:schemeClr val="accent5"/>
            </a:solidFill>
            <a:ln>
              <a:noFill/>
            </a:ln>
            <a:effectLst>
              <a:outerShdw blurRad="50800" dist="38100" dir="2700000" algn="tl" rotWithShape="0">
                <a:schemeClr val="tx1">
                  <a:lumMod val="65000"/>
                  <a:lumOff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0" name="矩形: 圆角 5"/>
            <p:cNvSpPr/>
            <p:nvPr/>
          </p:nvSpPr>
          <p:spPr>
            <a:xfrm rot="18900000" flipH="1">
              <a:off x="2931896" y="2450393"/>
              <a:ext cx="1104998" cy="1104992"/>
            </a:xfrm>
            <a:prstGeom prst="roundRect">
              <a:avLst>
                <a:gd name="adj" fmla="val 4180"/>
              </a:avLst>
            </a:prstGeom>
            <a:solidFill>
              <a:schemeClr val="accent2"/>
            </a:solidFill>
            <a:ln>
              <a:noFill/>
            </a:ln>
            <a:effectLst>
              <a:outerShdw blurRad="50800" dist="38100" dir="2700000" algn="tl" rotWithShape="0">
                <a:schemeClr val="tx1">
                  <a:lumMod val="65000"/>
                  <a:lumOff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920" y="1282858"/>
            <a:ext cx="7887106" cy="2140478"/>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920" y="3443586"/>
            <a:ext cx="7887106" cy="112562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5">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670" indent="0">
              <a:buNone/>
              <a:defRPr sz="1200">
                <a:solidFill>
                  <a:schemeClr val="tx1">
                    <a:tint val="75000"/>
                  </a:schemeClr>
                </a:solidFill>
              </a:defRPr>
            </a:lvl7pPr>
            <a:lvl8pPr marL="2401570" indent="0">
              <a:buNone/>
              <a:defRPr sz="1200">
                <a:solidFill>
                  <a:schemeClr val="tx1">
                    <a:tint val="75000"/>
                  </a:schemeClr>
                </a:solidFill>
              </a:defRPr>
            </a:lvl8pPr>
            <a:lvl9pPr marL="274447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82" y="1369811"/>
            <a:ext cx="3886400" cy="3264915"/>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388" y="1369811"/>
            <a:ext cx="3886400" cy="3264915"/>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73" y="273962"/>
            <a:ext cx="7887106" cy="994602"/>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127" y="1334405"/>
            <a:ext cx="3655369" cy="618201"/>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5"/>
            </a:lvl4pPr>
            <a:lvl5pPr marL="1371600" indent="0">
              <a:buNone/>
              <a:defRPr sz="1355"/>
            </a:lvl5pPr>
            <a:lvl6pPr marL="1714500" indent="0">
              <a:buNone/>
              <a:defRPr sz="1355"/>
            </a:lvl6pPr>
            <a:lvl7pPr marL="2058670" indent="0">
              <a:buNone/>
              <a:defRPr sz="1355"/>
            </a:lvl7pPr>
            <a:lvl8pPr marL="2401570" indent="0">
              <a:buNone/>
              <a:defRPr sz="1355"/>
            </a:lvl8pPr>
            <a:lvl9pPr marL="2744470" indent="0">
              <a:buNone/>
              <a:defRPr sz="1355"/>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127" y="1999899"/>
            <a:ext cx="3655369" cy="2644356"/>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946" y="1334405"/>
            <a:ext cx="3673371" cy="618201"/>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5"/>
            </a:lvl4pPr>
            <a:lvl5pPr marL="1371600" indent="0">
              <a:buNone/>
              <a:defRPr sz="1355"/>
            </a:lvl5pPr>
            <a:lvl6pPr marL="1714500" indent="0">
              <a:buNone/>
              <a:defRPr sz="1355"/>
            </a:lvl6pPr>
            <a:lvl7pPr marL="2058670" indent="0">
              <a:buNone/>
              <a:defRPr sz="1355"/>
            </a:lvl7pPr>
            <a:lvl8pPr marL="2401570" indent="0">
              <a:buNone/>
              <a:defRPr sz="1355"/>
            </a:lvl8pPr>
            <a:lvl9pPr marL="2744470" indent="0">
              <a:buNone/>
              <a:defRPr sz="1355"/>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946" y="1999899"/>
            <a:ext cx="3673371" cy="2644356"/>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73" y="343048"/>
            <a:ext cx="2949330" cy="1200669"/>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591" y="740889"/>
            <a:ext cx="4629388" cy="365679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73" y="1543717"/>
            <a:ext cx="2949330" cy="2859927"/>
          </a:xfrm>
          <a:prstGeom prst="rect">
            <a:avLst/>
          </a:prstGeom>
        </p:spPr>
        <p:txBody>
          <a:bodyPr/>
          <a:lstStyle>
            <a:lvl1pPr marL="0" indent="0">
              <a:buNone/>
              <a:defRPr sz="1200"/>
            </a:lvl1pPr>
            <a:lvl2pPr marL="342900" indent="0">
              <a:buNone/>
              <a:defRPr sz="1055"/>
            </a:lvl2pPr>
            <a:lvl3pPr marL="685800" indent="0">
              <a:buNone/>
              <a:defRPr sz="900"/>
            </a:lvl3pPr>
            <a:lvl4pPr marL="1028700" indent="0">
              <a:buNone/>
              <a:defRPr sz="755"/>
            </a:lvl4pPr>
            <a:lvl5pPr marL="1371600" indent="0">
              <a:buNone/>
              <a:defRPr sz="755"/>
            </a:lvl5pPr>
            <a:lvl6pPr marL="1714500" indent="0">
              <a:buNone/>
              <a:defRPr sz="755"/>
            </a:lvl6pPr>
            <a:lvl7pPr marL="2058670" indent="0">
              <a:buNone/>
              <a:defRPr sz="755"/>
            </a:lvl7pPr>
            <a:lvl8pPr marL="2401570" indent="0">
              <a:buNone/>
              <a:defRPr sz="755"/>
            </a:lvl8pPr>
            <a:lvl9pPr marL="2744470" indent="0">
              <a:buNone/>
              <a:defRPr sz="755"/>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73" y="343048"/>
            <a:ext cx="3124173" cy="1200669"/>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591" y="343049"/>
            <a:ext cx="4629388" cy="405464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670" indent="0">
              <a:buNone/>
              <a:defRPr sz="1500"/>
            </a:lvl7pPr>
            <a:lvl8pPr marL="2401570" indent="0">
              <a:buNone/>
              <a:defRPr sz="1500"/>
            </a:lvl8pPr>
            <a:lvl9pPr marL="274447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73" y="1543717"/>
            <a:ext cx="3124173" cy="2859927"/>
          </a:xfrm>
          <a:prstGeom prst="rect">
            <a:avLst/>
          </a:prstGeom>
        </p:spPr>
        <p:txBody>
          <a:bodyPr/>
          <a:lstStyle>
            <a:lvl1pPr marL="0" indent="0">
              <a:buNone/>
              <a:defRPr sz="1500"/>
            </a:lvl1pPr>
            <a:lvl2pPr marL="342900" indent="0">
              <a:buNone/>
              <a:defRPr sz="1355"/>
            </a:lvl2pPr>
            <a:lvl3pPr marL="685800" indent="0">
              <a:buNone/>
              <a:defRPr sz="1200"/>
            </a:lvl3pPr>
            <a:lvl4pPr marL="1028700" indent="0">
              <a:buNone/>
              <a:defRPr sz="1055"/>
            </a:lvl4pPr>
            <a:lvl5pPr marL="1371600" indent="0">
              <a:buNone/>
              <a:defRPr sz="1055"/>
            </a:lvl5pPr>
            <a:lvl6pPr marL="1714500" indent="0">
              <a:buNone/>
              <a:defRPr sz="1055"/>
            </a:lvl6pPr>
            <a:lvl7pPr marL="2058670" indent="0">
              <a:buNone/>
              <a:defRPr sz="1055"/>
            </a:lvl7pPr>
            <a:lvl8pPr marL="2401570" indent="0">
              <a:buNone/>
              <a:defRPr sz="1055"/>
            </a:lvl8pPr>
            <a:lvl9pPr marL="2744470" indent="0">
              <a:buNone/>
              <a:defRPr sz="1055"/>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42918" y="1200669"/>
            <a:ext cx="6172518" cy="3396178"/>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43" y="4769324"/>
            <a:ext cx="2743341" cy="273962"/>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808" y="4769324"/>
            <a:ext cx="4115012" cy="273962"/>
          </a:xfrm>
        </p:spPr>
        <p:txBody>
          <a:bodyPr/>
          <a:lstStyle/>
          <a:p>
            <a:endParaRPr lang="zh-CN" altLang="en-US"/>
          </a:p>
        </p:txBody>
      </p:sp>
      <p:sp>
        <p:nvSpPr>
          <p:cNvPr id="5" name="灯片编号占位符 4"/>
          <p:cNvSpPr>
            <a:spLocks noGrp="1"/>
          </p:cNvSpPr>
          <p:nvPr>
            <p:ph type="sldNum" sz="quarter" idx="12"/>
          </p:nvPr>
        </p:nvSpPr>
        <p:spPr>
          <a:xfrm>
            <a:off x="8611043" y="4769324"/>
            <a:ext cx="2743341" cy="273962"/>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43" y="4769324"/>
            <a:ext cx="2743341" cy="273962"/>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808" y="4769324"/>
            <a:ext cx="4115012" cy="273962"/>
          </a:xfrm>
        </p:spPr>
        <p:txBody>
          <a:bodyPr/>
          <a:lstStyle/>
          <a:p>
            <a:endParaRPr lang="zh-CN" altLang="en-US"/>
          </a:p>
        </p:txBody>
      </p:sp>
      <p:sp>
        <p:nvSpPr>
          <p:cNvPr id="5" name="灯片编号占位符 4"/>
          <p:cNvSpPr>
            <a:spLocks noGrp="1"/>
          </p:cNvSpPr>
          <p:nvPr>
            <p:ph type="sldNum" sz="quarter" idx="12"/>
          </p:nvPr>
        </p:nvSpPr>
        <p:spPr>
          <a:xfrm>
            <a:off x="8611043" y="4769324"/>
            <a:ext cx="2743341" cy="273962"/>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B97A4B-6179-4EC5-BF0D-46DF4F19353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91390E-B596-4CC9-8977-D52EC4F35970}" type="slidenum">
              <a:rPr lang="zh-CN" altLang="en-US" smtClean="0"/>
            </a:fld>
            <a:endParaRPr lang="zh-CN" altLang="en-US"/>
          </a:p>
        </p:txBody>
      </p:sp>
      <p:grpSp>
        <p:nvGrpSpPr>
          <p:cNvPr id="6" name="组合 5"/>
          <p:cNvGrpSpPr/>
          <p:nvPr userDrawn="1"/>
        </p:nvGrpSpPr>
        <p:grpSpPr>
          <a:xfrm>
            <a:off x="-160028" y="-91003"/>
            <a:ext cx="717269" cy="702772"/>
            <a:chOff x="1676286" y="1582845"/>
            <a:chExt cx="2360608" cy="2312030"/>
          </a:xfrm>
          <a:effectLst>
            <a:outerShdw blurRad="50800" dist="38100" dir="8100000" algn="tr" rotWithShape="0">
              <a:prstClr val="black">
                <a:alpha val="40000"/>
              </a:prstClr>
            </a:outerShdw>
          </a:effectLst>
        </p:grpSpPr>
        <p:sp>
          <p:nvSpPr>
            <p:cNvPr id="7" name="矩形: 圆角 4"/>
            <p:cNvSpPr/>
            <p:nvPr/>
          </p:nvSpPr>
          <p:spPr>
            <a:xfrm rot="18900000" flipH="1">
              <a:off x="1676286" y="1876147"/>
              <a:ext cx="1162606" cy="1162604"/>
            </a:xfrm>
            <a:prstGeom prst="roundRect">
              <a:avLst>
                <a:gd name="adj" fmla="val 4180"/>
              </a:avLst>
            </a:prstGeom>
            <a:solidFill>
              <a:schemeClr val="accent3"/>
            </a:solidFill>
            <a:ln>
              <a:noFill/>
            </a:ln>
            <a:effectLst>
              <a:outerShdw blurRad="50800" dist="38100" dir="2700000" algn="tl" rotWithShape="0">
                <a:schemeClr val="tx1">
                  <a:lumMod val="65000"/>
                  <a:lumOff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 name="矩形: 圆角 5"/>
            <p:cNvSpPr/>
            <p:nvPr/>
          </p:nvSpPr>
          <p:spPr>
            <a:xfrm rot="18900000" flipH="1">
              <a:off x="2483028" y="1582845"/>
              <a:ext cx="1359282" cy="1359278"/>
            </a:xfrm>
            <a:prstGeom prst="roundRect">
              <a:avLst>
                <a:gd name="adj" fmla="val 4180"/>
              </a:avLst>
            </a:prstGeom>
            <a:solidFill>
              <a:schemeClr val="accent1"/>
            </a:solidFill>
            <a:ln>
              <a:noFill/>
            </a:ln>
            <a:effectLst>
              <a:outerShdw blurRad="50800" dist="38100" dir="2700000" algn="tl" rotWithShape="0">
                <a:schemeClr val="tx1">
                  <a:lumMod val="65000"/>
                  <a:lumOff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 name="矩形: 圆角 6"/>
            <p:cNvSpPr/>
            <p:nvPr/>
          </p:nvSpPr>
          <p:spPr>
            <a:xfrm rot="18900000" flipH="1">
              <a:off x="2031810" y="2552405"/>
              <a:ext cx="1342472" cy="1342470"/>
            </a:xfrm>
            <a:prstGeom prst="roundRect">
              <a:avLst>
                <a:gd name="adj" fmla="val 4180"/>
              </a:avLst>
            </a:prstGeom>
            <a:solidFill>
              <a:schemeClr val="accent5"/>
            </a:solidFill>
            <a:ln>
              <a:noFill/>
            </a:ln>
            <a:effectLst>
              <a:outerShdw blurRad="50800" dist="38100" dir="2700000" algn="tl" rotWithShape="0">
                <a:schemeClr val="tx1">
                  <a:lumMod val="65000"/>
                  <a:lumOff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0" name="矩形: 圆角 7"/>
            <p:cNvSpPr/>
            <p:nvPr/>
          </p:nvSpPr>
          <p:spPr>
            <a:xfrm rot="18900000" flipH="1">
              <a:off x="2931896" y="2450393"/>
              <a:ext cx="1104998" cy="1104992"/>
            </a:xfrm>
            <a:prstGeom prst="roundRect">
              <a:avLst>
                <a:gd name="adj" fmla="val 4180"/>
              </a:avLst>
            </a:prstGeom>
            <a:solidFill>
              <a:schemeClr val="accent2"/>
            </a:solidFill>
            <a:ln>
              <a:noFill/>
            </a:ln>
            <a:effectLst>
              <a:outerShdw blurRad="50800" dist="38100" dir="2700000" algn="tl" rotWithShape="0">
                <a:schemeClr val="tx1">
                  <a:lumMod val="65000"/>
                  <a:lumOff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43" y="4769324"/>
            <a:ext cx="2743341" cy="273962"/>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808" y="4769324"/>
            <a:ext cx="4115012" cy="273962"/>
          </a:xfrm>
        </p:spPr>
        <p:txBody>
          <a:bodyPr/>
          <a:lstStyle/>
          <a:p>
            <a:endParaRPr lang="zh-CN" altLang="en-US"/>
          </a:p>
        </p:txBody>
      </p:sp>
      <p:sp>
        <p:nvSpPr>
          <p:cNvPr id="5" name="灯片编号占位符 4"/>
          <p:cNvSpPr>
            <a:spLocks noGrp="1"/>
          </p:cNvSpPr>
          <p:nvPr>
            <p:ph type="sldNum" sz="quarter" idx="12"/>
          </p:nvPr>
        </p:nvSpPr>
        <p:spPr>
          <a:xfrm>
            <a:off x="8611043" y="4769324"/>
            <a:ext cx="2743341" cy="273962"/>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4012" y="273962"/>
            <a:ext cx="1971776" cy="4360763"/>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82" y="273962"/>
            <a:ext cx="5801024" cy="4360763"/>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27626" y="258980"/>
            <a:ext cx="7086965" cy="422855"/>
          </a:xfrm>
        </p:spPr>
        <p:txBody>
          <a:bodyPr/>
          <a:lstStyle/>
          <a:p>
            <a:r>
              <a:rPr lang="zh-CN" altLang="en-US" dirty="0"/>
              <a:t>单击此处编辑母版标题样式</a:t>
            </a:r>
            <a:endParaRPr lang="zh-CN" alt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84389" y="1015328"/>
            <a:ext cx="7887106" cy="994602"/>
          </a:xfrm>
        </p:spPr>
        <p:txBody>
          <a:body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p>
            <a:fld id="{C1B97A4B-6179-4EC5-BF0D-46DF4F1935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476857" y="4769324"/>
            <a:ext cx="2057506" cy="273962"/>
          </a:xfrm>
        </p:spPr>
        <p:txBody>
          <a:bodyPr/>
          <a:lstStyle/>
          <a:p>
            <a:fld id="{7C91390E-B596-4CC9-8977-D52EC4F35970}" type="slidenum">
              <a:rPr lang="zh-CN" altLang="en-US" smtClean="0"/>
            </a:fld>
            <a:endParaRPr lang="zh-CN" altLang="en-US"/>
          </a:p>
        </p:txBody>
      </p:sp>
      <p:grpSp>
        <p:nvGrpSpPr>
          <p:cNvPr id="9" name="组合 8"/>
          <p:cNvGrpSpPr/>
          <p:nvPr/>
        </p:nvGrpSpPr>
        <p:grpSpPr>
          <a:xfrm>
            <a:off x="-160028" y="-91003"/>
            <a:ext cx="717269" cy="702772"/>
            <a:chOff x="1676286" y="1582845"/>
            <a:chExt cx="2360608" cy="2312030"/>
          </a:xfrm>
          <a:effectLst>
            <a:outerShdw blurRad="50800" dist="38100" dir="8100000" algn="tr" rotWithShape="0">
              <a:prstClr val="black">
                <a:alpha val="40000"/>
              </a:prstClr>
            </a:outerShdw>
          </a:effectLst>
        </p:grpSpPr>
        <p:sp>
          <p:nvSpPr>
            <p:cNvPr id="15" name="矩形: 圆角 2"/>
            <p:cNvSpPr/>
            <p:nvPr/>
          </p:nvSpPr>
          <p:spPr>
            <a:xfrm rot="18900000" flipH="1">
              <a:off x="1676286" y="1876147"/>
              <a:ext cx="1162606" cy="1162604"/>
            </a:xfrm>
            <a:prstGeom prst="roundRect">
              <a:avLst>
                <a:gd name="adj" fmla="val 4180"/>
              </a:avLst>
            </a:prstGeom>
            <a:solidFill>
              <a:schemeClr val="accent3"/>
            </a:solidFill>
            <a:ln>
              <a:noFill/>
            </a:ln>
            <a:effectLst>
              <a:outerShdw blurRad="50800" dist="38100" dir="2700000" algn="tl" rotWithShape="0">
                <a:schemeClr val="tx1">
                  <a:lumMod val="65000"/>
                  <a:lumOff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7" name="矩形: 圆角 3"/>
            <p:cNvSpPr/>
            <p:nvPr/>
          </p:nvSpPr>
          <p:spPr>
            <a:xfrm rot="18900000" flipH="1">
              <a:off x="2483028" y="1582845"/>
              <a:ext cx="1359282" cy="1359278"/>
            </a:xfrm>
            <a:prstGeom prst="roundRect">
              <a:avLst>
                <a:gd name="adj" fmla="val 4180"/>
              </a:avLst>
            </a:prstGeom>
            <a:solidFill>
              <a:schemeClr val="accent1"/>
            </a:solidFill>
            <a:ln>
              <a:noFill/>
            </a:ln>
            <a:effectLst>
              <a:outerShdw blurRad="50800" dist="38100" dir="2700000" algn="tl" rotWithShape="0">
                <a:schemeClr val="tx1">
                  <a:lumMod val="65000"/>
                  <a:lumOff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8" name="矩形: 圆角 4"/>
            <p:cNvSpPr/>
            <p:nvPr/>
          </p:nvSpPr>
          <p:spPr>
            <a:xfrm rot="18900000" flipH="1">
              <a:off x="2031810" y="2552405"/>
              <a:ext cx="1342472" cy="1342470"/>
            </a:xfrm>
            <a:prstGeom prst="roundRect">
              <a:avLst>
                <a:gd name="adj" fmla="val 4180"/>
              </a:avLst>
            </a:prstGeom>
            <a:solidFill>
              <a:schemeClr val="accent5"/>
            </a:solidFill>
            <a:ln>
              <a:noFill/>
            </a:ln>
            <a:effectLst>
              <a:outerShdw blurRad="50800" dist="38100" dir="2700000" algn="tl" rotWithShape="0">
                <a:schemeClr val="tx1">
                  <a:lumMod val="65000"/>
                  <a:lumOff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0" name="矩形: 圆角 5"/>
            <p:cNvSpPr/>
            <p:nvPr/>
          </p:nvSpPr>
          <p:spPr>
            <a:xfrm rot="18900000" flipH="1">
              <a:off x="2931896" y="2450393"/>
              <a:ext cx="1104998" cy="1104992"/>
            </a:xfrm>
            <a:prstGeom prst="roundRect">
              <a:avLst>
                <a:gd name="adj" fmla="val 4180"/>
              </a:avLst>
            </a:prstGeom>
            <a:solidFill>
              <a:schemeClr val="accent2"/>
            </a:solidFill>
            <a:ln>
              <a:noFill/>
            </a:ln>
            <a:effectLst>
              <a:outerShdw blurRad="50800" dist="38100" dir="2700000" algn="tl" rotWithShape="0">
                <a:schemeClr val="tx1">
                  <a:lumMod val="65000"/>
                  <a:lumOff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84389" y="1015328"/>
            <a:ext cx="7887106" cy="994602"/>
          </a:xfrm>
        </p:spPr>
        <p:txBody>
          <a:body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p>
            <a:fld id="{C1B97A4B-6179-4EC5-BF0D-46DF4F1935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476857" y="4769324"/>
            <a:ext cx="2057506" cy="273962"/>
          </a:xfrm>
        </p:spPr>
        <p:txBody>
          <a:bodyPr/>
          <a:lstStyle/>
          <a:p>
            <a:fld id="{7C91390E-B596-4CC9-8977-D52EC4F35970}" type="slidenum">
              <a:rPr lang="zh-CN" altLang="en-US" smtClean="0"/>
            </a:fld>
            <a:endParaRPr lang="zh-CN" altLang="en-US"/>
          </a:p>
        </p:txBody>
      </p:sp>
      <p:grpSp>
        <p:nvGrpSpPr>
          <p:cNvPr id="9" name="组合 8"/>
          <p:cNvGrpSpPr/>
          <p:nvPr/>
        </p:nvGrpSpPr>
        <p:grpSpPr>
          <a:xfrm>
            <a:off x="-160028" y="-91003"/>
            <a:ext cx="717269" cy="702772"/>
            <a:chOff x="1676286" y="1582845"/>
            <a:chExt cx="2360608" cy="2312030"/>
          </a:xfrm>
          <a:effectLst>
            <a:outerShdw blurRad="50800" dist="38100" dir="8100000" algn="tr" rotWithShape="0">
              <a:prstClr val="black">
                <a:alpha val="40000"/>
              </a:prstClr>
            </a:outerShdw>
          </a:effectLst>
        </p:grpSpPr>
        <p:sp>
          <p:nvSpPr>
            <p:cNvPr id="15" name="矩形: 圆角 2"/>
            <p:cNvSpPr/>
            <p:nvPr/>
          </p:nvSpPr>
          <p:spPr>
            <a:xfrm rot="18900000" flipH="1">
              <a:off x="1676286" y="1876147"/>
              <a:ext cx="1162606" cy="1162604"/>
            </a:xfrm>
            <a:prstGeom prst="roundRect">
              <a:avLst>
                <a:gd name="adj" fmla="val 4180"/>
              </a:avLst>
            </a:prstGeom>
            <a:solidFill>
              <a:schemeClr val="accent3"/>
            </a:solidFill>
            <a:ln>
              <a:noFill/>
            </a:ln>
            <a:effectLst>
              <a:outerShdw blurRad="50800" dist="38100" dir="2700000" algn="tl" rotWithShape="0">
                <a:schemeClr val="tx1">
                  <a:lumMod val="65000"/>
                  <a:lumOff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7" name="矩形: 圆角 3"/>
            <p:cNvSpPr/>
            <p:nvPr/>
          </p:nvSpPr>
          <p:spPr>
            <a:xfrm rot="18900000" flipH="1">
              <a:off x="2483028" y="1582845"/>
              <a:ext cx="1359282" cy="1359278"/>
            </a:xfrm>
            <a:prstGeom prst="roundRect">
              <a:avLst>
                <a:gd name="adj" fmla="val 4180"/>
              </a:avLst>
            </a:prstGeom>
            <a:solidFill>
              <a:schemeClr val="accent1"/>
            </a:solidFill>
            <a:ln>
              <a:noFill/>
            </a:ln>
            <a:effectLst>
              <a:outerShdw blurRad="50800" dist="38100" dir="2700000" algn="tl" rotWithShape="0">
                <a:schemeClr val="tx1">
                  <a:lumMod val="65000"/>
                  <a:lumOff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8" name="矩形: 圆角 4"/>
            <p:cNvSpPr/>
            <p:nvPr/>
          </p:nvSpPr>
          <p:spPr>
            <a:xfrm rot="18900000" flipH="1">
              <a:off x="2031810" y="2552405"/>
              <a:ext cx="1342472" cy="1342470"/>
            </a:xfrm>
            <a:prstGeom prst="roundRect">
              <a:avLst>
                <a:gd name="adj" fmla="val 4180"/>
              </a:avLst>
            </a:prstGeom>
            <a:solidFill>
              <a:schemeClr val="accent5"/>
            </a:solidFill>
            <a:ln>
              <a:noFill/>
            </a:ln>
            <a:effectLst>
              <a:outerShdw blurRad="50800" dist="38100" dir="2700000" algn="tl" rotWithShape="0">
                <a:schemeClr val="tx1">
                  <a:lumMod val="65000"/>
                  <a:lumOff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0" name="矩形: 圆角 5"/>
            <p:cNvSpPr/>
            <p:nvPr/>
          </p:nvSpPr>
          <p:spPr>
            <a:xfrm rot="18900000" flipH="1">
              <a:off x="2931896" y="2450393"/>
              <a:ext cx="1104998" cy="1104992"/>
            </a:xfrm>
            <a:prstGeom prst="roundRect">
              <a:avLst>
                <a:gd name="adj" fmla="val 4180"/>
              </a:avLst>
            </a:prstGeom>
            <a:solidFill>
              <a:schemeClr val="accent2"/>
            </a:solidFill>
            <a:ln>
              <a:noFill/>
            </a:ln>
            <a:effectLst>
              <a:outerShdw blurRad="50800" dist="38100" dir="2700000" algn="tl" rotWithShape="0">
                <a:schemeClr val="tx1">
                  <a:lumMod val="65000"/>
                  <a:lumOff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59" y="842136"/>
            <a:ext cx="6858353" cy="1791474"/>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143059" y="2702696"/>
            <a:ext cx="6858353" cy="1242359"/>
          </a:xfrm>
        </p:spPr>
        <p:txBody>
          <a:bodyPr/>
          <a:lstStyle>
            <a:lvl1pPr marL="0" indent="0" algn="ctr">
              <a:buNone/>
              <a:defRPr sz="1800"/>
            </a:lvl1pPr>
            <a:lvl2pPr marL="342900" indent="0" algn="ctr">
              <a:buNone/>
              <a:defRPr sz="1500"/>
            </a:lvl2pPr>
            <a:lvl3pPr marL="685800" indent="0" algn="ctr">
              <a:buNone/>
              <a:defRPr sz="1355"/>
            </a:lvl3pPr>
            <a:lvl4pPr marL="1028700" indent="0" algn="ctr">
              <a:buNone/>
              <a:defRPr sz="1200"/>
            </a:lvl4pPr>
            <a:lvl5pPr marL="1371600" indent="0" algn="ctr">
              <a:buNone/>
              <a:defRPr sz="1200"/>
            </a:lvl5pPr>
            <a:lvl6pPr marL="1714500" indent="0" algn="ctr">
              <a:buNone/>
              <a:defRPr sz="1200"/>
            </a:lvl6pPr>
            <a:lvl7pPr marL="2058670" indent="0" algn="ctr">
              <a:buNone/>
              <a:defRPr sz="1200"/>
            </a:lvl7pPr>
            <a:lvl8pPr marL="2401570" indent="0" algn="ctr">
              <a:buNone/>
              <a:defRPr sz="1200"/>
            </a:lvl8pPr>
            <a:lvl9pPr marL="2744470" indent="0" algn="ctr">
              <a:buNone/>
              <a:defRPr sz="12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9CE5B826-6809-49B3-9B4B-177D412235B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1AD0B5-09AD-499F-88BC-01FCE55CDA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12" name="矩形 11"/>
          <p:cNvSpPr/>
          <p:nvPr userDrawn="1"/>
        </p:nvSpPr>
        <p:spPr>
          <a:xfrm>
            <a:off x="725805" y="0"/>
            <a:ext cx="7692390" cy="5144135"/>
          </a:xfrm>
          <a:prstGeom prst="rect">
            <a:avLst/>
          </a:prstGeom>
          <a:solidFill>
            <a:srgbClr val="31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userDrawn="1"/>
        </p:nvSpPr>
        <p:spPr>
          <a:xfrm flipV="1">
            <a:off x="205740" y="285785"/>
            <a:ext cx="8732520" cy="4529697"/>
          </a:xfrm>
          <a:prstGeom prst="rect">
            <a:avLst/>
          </a:prstGeom>
          <a:solidFill>
            <a:srgbClr val="FBF9FB"/>
          </a:solidFill>
          <a:ln>
            <a:noFill/>
          </a:ln>
          <a:effectLst>
            <a:outerShdw blurRad="63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4" name="组合 13"/>
          <p:cNvGrpSpPr/>
          <p:nvPr userDrawn="1"/>
        </p:nvGrpSpPr>
        <p:grpSpPr>
          <a:xfrm>
            <a:off x="4327071" y="4721173"/>
            <a:ext cx="489858" cy="319281"/>
            <a:chOff x="5620106" y="5372383"/>
            <a:chExt cx="1097280" cy="849985"/>
          </a:xfrm>
        </p:grpSpPr>
        <p:sp>
          <p:nvSpPr>
            <p:cNvPr id="15" name="矩形: 圆角 14"/>
            <p:cNvSpPr/>
            <p:nvPr/>
          </p:nvSpPr>
          <p:spPr>
            <a:xfrm>
              <a:off x="5620106" y="5372383"/>
              <a:ext cx="1097280" cy="849985"/>
            </a:xfrm>
            <a:prstGeom prst="roundRect">
              <a:avLst>
                <a:gd name="adj" fmla="val 4116"/>
              </a:avLst>
            </a:prstGeom>
            <a:solidFill>
              <a:srgbClr val="FBF9FB"/>
            </a:solidFill>
            <a:ln>
              <a:noFill/>
            </a:ln>
            <a:effectLst>
              <a:outerShdw blurRad="444500" dist="190500" dir="5400000" algn="t" rotWithShape="0">
                <a:srgbClr val="313C2E">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箭头: V 形 15"/>
            <p:cNvSpPr/>
            <p:nvPr/>
          </p:nvSpPr>
          <p:spPr>
            <a:xfrm rot="5400000">
              <a:off x="5963980" y="5448792"/>
              <a:ext cx="409530" cy="681879"/>
            </a:xfrm>
            <a:prstGeom prst="chevron">
              <a:avLst>
                <a:gd name="adj" fmla="val 84426"/>
              </a:avLst>
            </a:prstGeom>
            <a:solidFill>
              <a:srgbClr val="313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43059" y="2702697"/>
            <a:ext cx="6858353" cy="1242358"/>
          </a:xfrm>
          <a:prstGeom prst="rect">
            <a:avLst/>
          </a:prstGeom>
        </p:spPr>
        <p:txBody>
          <a:bodyPr/>
          <a:lstStyle>
            <a:lvl1pPr marL="0" indent="0" algn="ctr">
              <a:buNone/>
              <a:defRPr sz="1800"/>
            </a:lvl1pPr>
            <a:lvl2pPr marL="342900" indent="0" algn="ctr">
              <a:buNone/>
              <a:defRPr sz="1500"/>
            </a:lvl2pPr>
            <a:lvl3pPr marL="685800" indent="0" algn="ctr">
              <a:buNone/>
              <a:defRPr sz="1355"/>
            </a:lvl3pPr>
            <a:lvl4pPr marL="1028700" indent="0" algn="ctr">
              <a:buNone/>
              <a:defRPr sz="1200"/>
            </a:lvl4pPr>
            <a:lvl5pPr marL="1371600" indent="0" algn="ctr">
              <a:buNone/>
              <a:defRPr sz="1200"/>
            </a:lvl5pPr>
            <a:lvl6pPr marL="1714500" indent="0" algn="ctr">
              <a:buNone/>
              <a:defRPr sz="1200"/>
            </a:lvl6pPr>
            <a:lvl7pPr marL="2058670" indent="0" algn="ctr">
              <a:buNone/>
              <a:defRPr sz="1200"/>
            </a:lvl7pPr>
            <a:lvl8pPr marL="2401570" indent="0" algn="ctr">
              <a:buNone/>
              <a:defRPr sz="1200"/>
            </a:lvl8pPr>
            <a:lvl9pPr marL="274447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42918" y="1200669"/>
            <a:ext cx="6172518" cy="339617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image" Target="../media/image1.jpe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6.xml"/><Relationship Id="rId8" Type="http://schemas.openxmlformats.org/officeDocument/2006/relationships/slideLayout" Target="../slideLayouts/slideLayout15.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8" Type="http://schemas.openxmlformats.org/officeDocument/2006/relationships/theme" Target="../theme/theme2.xml"/><Relationship Id="rId17" Type="http://schemas.openxmlformats.org/officeDocument/2006/relationships/image" Target="../media/image4.GIF"/><Relationship Id="rId16" Type="http://schemas.openxmlformats.org/officeDocument/2006/relationships/image" Target="../media/image3.jpeg"/><Relationship Id="rId15" Type="http://schemas.openxmlformats.org/officeDocument/2006/relationships/slideLayout" Target="../slideLayouts/slideLayout22.xml"/><Relationship Id="rId14" Type="http://schemas.openxmlformats.org/officeDocument/2006/relationships/slideLayout" Target="../slideLayouts/slideLayout21.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82" y="273962"/>
            <a:ext cx="7887106" cy="994602"/>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82" y="1369811"/>
            <a:ext cx="7887106" cy="3264915"/>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82" y="4769324"/>
            <a:ext cx="2057506" cy="273962"/>
          </a:xfrm>
          <a:prstGeom prst="rect">
            <a:avLst/>
          </a:prstGeom>
        </p:spPr>
        <p:txBody>
          <a:bodyPr vert="horz" lIns="91440" tIns="45720" rIns="91440" bIns="45720" rtlCol="0" anchor="ctr"/>
          <a:lstStyle>
            <a:lvl1pPr algn="l">
              <a:defRPr sz="900">
                <a:solidFill>
                  <a:schemeClr val="tx1">
                    <a:tint val="75000"/>
                  </a:schemeClr>
                </a:solidFill>
              </a:defRPr>
            </a:lvl1pPr>
          </a:lstStyle>
          <a:p>
            <a:fld id="{C1B97A4B-6179-4EC5-BF0D-46DF4F19353B}" type="datetimeFigureOut">
              <a:rPr lang="zh-CN" altLang="en-US" smtClean="0"/>
            </a:fld>
            <a:endParaRPr lang="zh-CN" altLang="en-US"/>
          </a:p>
        </p:txBody>
      </p:sp>
      <p:sp>
        <p:nvSpPr>
          <p:cNvPr id="5" name="页脚占位符 4"/>
          <p:cNvSpPr>
            <a:spLocks noGrp="1"/>
          </p:cNvSpPr>
          <p:nvPr>
            <p:ph type="ftr" sz="quarter" idx="3"/>
          </p:nvPr>
        </p:nvSpPr>
        <p:spPr>
          <a:xfrm>
            <a:off x="3029106" y="4769324"/>
            <a:ext cx="3086259" cy="273962"/>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8282" y="4769324"/>
            <a:ext cx="2057506" cy="273962"/>
          </a:xfrm>
          <a:prstGeom prst="rect">
            <a:avLst/>
          </a:prstGeom>
        </p:spPr>
        <p:txBody>
          <a:bodyPr vert="horz" lIns="91440" tIns="45720" rIns="91440" bIns="45720" rtlCol="0" anchor="ctr"/>
          <a:lstStyle>
            <a:lvl1pPr algn="r">
              <a:defRPr sz="900">
                <a:solidFill>
                  <a:schemeClr val="tx1">
                    <a:tint val="75000"/>
                  </a:schemeClr>
                </a:solidFill>
              </a:defRPr>
            </a:lvl1pPr>
          </a:lstStyle>
          <a:p>
            <a:fld id="{7C91390E-B596-4CC9-8977-D52EC4F35970}" type="slidenum">
              <a:rPr lang="zh-CN" altLang="en-US" smtClean="0"/>
            </a:fld>
            <a:endParaRPr lang="zh-CN" altLang="en-US"/>
          </a:p>
        </p:txBody>
      </p:sp>
      <p:pic>
        <p:nvPicPr>
          <p:cNvPr id="8" name="图片 0" descr="社标-heng"/>
          <p:cNvPicPr>
            <a:picLocks noChangeAspect="1"/>
          </p:cNvPicPr>
          <p:nvPr userDrawn="1"/>
        </p:nvPicPr>
        <p:blipFill>
          <a:blip r:embed="rId8">
            <a:duotone>
              <a:schemeClr val="bg2">
                <a:shade val="45000"/>
                <a:satMod val="135000"/>
              </a:schemeClr>
              <a:prstClr val="white"/>
            </a:duotone>
            <a:lum contrast="6000"/>
          </a:blip>
          <a:stretch>
            <a:fillRect/>
          </a:stretch>
        </p:blipFill>
        <p:spPr>
          <a:xfrm>
            <a:off x="3643976" y="4742642"/>
            <a:ext cx="2011307" cy="327325"/>
          </a:xfrm>
          <a:prstGeom prst="rect">
            <a:avLst/>
          </a:prstGeom>
        </p:spPr>
      </p:pic>
      <p:pic>
        <p:nvPicPr>
          <p:cNvPr id="9" name="图片 0" descr="社标白色-heng"/>
          <p:cNvPicPr>
            <a:picLocks noChangeAspect="1"/>
          </p:cNvPicPr>
          <p:nvPr userDrawn="1"/>
        </p:nvPicPr>
        <p:blipFill>
          <a:blip r:embed="rId9">
            <a:duotone>
              <a:prstClr val="black"/>
              <a:schemeClr val="accent3">
                <a:tint val="45000"/>
                <a:satMod val="400000"/>
              </a:schemeClr>
            </a:duotone>
            <a:lum bright="12000"/>
          </a:blip>
          <a:stretch>
            <a:fillRect/>
          </a:stretch>
        </p:blipFill>
        <p:spPr>
          <a:xfrm>
            <a:off x="6613072" y="1892036"/>
            <a:ext cx="3115078" cy="349291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2085" indent="-17208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985" indent="-17208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885" indent="-17208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785" indent="-172085" algn="l" defTabSz="685800" rtl="0" eaLnBrk="1" latinLnBrk="0" hangingPunct="1">
        <a:lnSpc>
          <a:spcPct val="90000"/>
        </a:lnSpc>
        <a:spcBef>
          <a:spcPts val="375"/>
        </a:spcBef>
        <a:buFont typeface="Arial" panose="020B0604020202020204" pitchFamily="34" charset="0"/>
        <a:buChar char="•"/>
        <a:defRPr sz="1355" kern="1200">
          <a:solidFill>
            <a:schemeClr val="tx1"/>
          </a:solidFill>
          <a:latin typeface="+mn-lt"/>
          <a:ea typeface="+mn-ea"/>
          <a:cs typeface="+mn-cs"/>
        </a:defRPr>
      </a:lvl4pPr>
      <a:lvl5pPr marL="1543685" indent="-172085" algn="l" defTabSz="685800" rtl="0" eaLnBrk="1" latinLnBrk="0" hangingPunct="1">
        <a:lnSpc>
          <a:spcPct val="90000"/>
        </a:lnSpc>
        <a:spcBef>
          <a:spcPts val="375"/>
        </a:spcBef>
        <a:buFont typeface="Arial" panose="020B0604020202020204" pitchFamily="34" charset="0"/>
        <a:buChar char="•"/>
        <a:defRPr sz="1355" kern="1200">
          <a:solidFill>
            <a:schemeClr val="tx1"/>
          </a:solidFill>
          <a:latin typeface="+mn-lt"/>
          <a:ea typeface="+mn-ea"/>
          <a:cs typeface="+mn-cs"/>
        </a:defRPr>
      </a:lvl5pPr>
      <a:lvl6pPr marL="1886585" indent="-172085" algn="l" defTabSz="685800" rtl="0" eaLnBrk="1" latinLnBrk="0" hangingPunct="1">
        <a:lnSpc>
          <a:spcPct val="90000"/>
        </a:lnSpc>
        <a:spcBef>
          <a:spcPts val="375"/>
        </a:spcBef>
        <a:buFont typeface="Arial" panose="020B0604020202020204" pitchFamily="34" charset="0"/>
        <a:buChar char="•"/>
        <a:defRPr sz="1355" kern="1200">
          <a:solidFill>
            <a:schemeClr val="tx1"/>
          </a:solidFill>
          <a:latin typeface="+mn-lt"/>
          <a:ea typeface="+mn-ea"/>
          <a:cs typeface="+mn-cs"/>
        </a:defRPr>
      </a:lvl6pPr>
      <a:lvl7pPr marL="2229485" indent="-172085" algn="l" defTabSz="685800" rtl="0" eaLnBrk="1" latinLnBrk="0" hangingPunct="1">
        <a:lnSpc>
          <a:spcPct val="90000"/>
        </a:lnSpc>
        <a:spcBef>
          <a:spcPts val="375"/>
        </a:spcBef>
        <a:buFont typeface="Arial" panose="020B0604020202020204" pitchFamily="34" charset="0"/>
        <a:buChar char="•"/>
        <a:defRPr sz="1355" kern="1200">
          <a:solidFill>
            <a:schemeClr val="tx1"/>
          </a:solidFill>
          <a:latin typeface="+mn-lt"/>
          <a:ea typeface="+mn-ea"/>
          <a:cs typeface="+mn-cs"/>
        </a:defRPr>
      </a:lvl7pPr>
      <a:lvl8pPr marL="2572385" indent="-172085" algn="l" defTabSz="685800" rtl="0" eaLnBrk="1" latinLnBrk="0" hangingPunct="1">
        <a:lnSpc>
          <a:spcPct val="90000"/>
        </a:lnSpc>
        <a:spcBef>
          <a:spcPts val="375"/>
        </a:spcBef>
        <a:buFont typeface="Arial" panose="020B0604020202020204" pitchFamily="34" charset="0"/>
        <a:buChar char="•"/>
        <a:defRPr sz="1355" kern="1200">
          <a:solidFill>
            <a:schemeClr val="tx1"/>
          </a:solidFill>
          <a:latin typeface="+mn-lt"/>
          <a:ea typeface="+mn-ea"/>
          <a:cs typeface="+mn-cs"/>
        </a:defRPr>
      </a:lvl8pPr>
      <a:lvl9pPr marL="2915285" indent="-172085" algn="l" defTabSz="685800" rtl="0" eaLnBrk="1" latinLnBrk="0" hangingPunct="1">
        <a:lnSpc>
          <a:spcPct val="90000"/>
        </a:lnSpc>
        <a:spcBef>
          <a:spcPts val="375"/>
        </a:spcBef>
        <a:buFont typeface="Arial" panose="020B0604020202020204" pitchFamily="34" charset="0"/>
        <a:buChar char="•"/>
        <a:defRPr sz="1355" kern="1200">
          <a:solidFill>
            <a:schemeClr val="tx1"/>
          </a:solidFill>
          <a:latin typeface="+mn-lt"/>
          <a:ea typeface="+mn-ea"/>
          <a:cs typeface="+mn-cs"/>
        </a:defRPr>
      </a:lvl9pPr>
    </p:bodyStyle>
    <p:otherStyle>
      <a:defPPr>
        <a:defRPr lang="zh-CN"/>
      </a:defPPr>
      <a:lvl1pPr marL="0" algn="l" defTabSz="685800" rtl="0" eaLnBrk="1" latinLnBrk="0" hangingPunct="1">
        <a:defRPr sz="1355" kern="1200">
          <a:solidFill>
            <a:schemeClr val="tx1"/>
          </a:solidFill>
          <a:latin typeface="+mn-lt"/>
          <a:ea typeface="+mn-ea"/>
          <a:cs typeface="+mn-cs"/>
        </a:defRPr>
      </a:lvl1pPr>
      <a:lvl2pPr marL="342900" algn="l" defTabSz="685800" rtl="0" eaLnBrk="1" latinLnBrk="0" hangingPunct="1">
        <a:defRPr sz="1355" kern="1200">
          <a:solidFill>
            <a:schemeClr val="tx1"/>
          </a:solidFill>
          <a:latin typeface="+mn-lt"/>
          <a:ea typeface="+mn-ea"/>
          <a:cs typeface="+mn-cs"/>
        </a:defRPr>
      </a:lvl2pPr>
      <a:lvl3pPr marL="685800" algn="l" defTabSz="685800" rtl="0" eaLnBrk="1" latinLnBrk="0" hangingPunct="1">
        <a:defRPr sz="1355" kern="1200">
          <a:solidFill>
            <a:schemeClr val="tx1"/>
          </a:solidFill>
          <a:latin typeface="+mn-lt"/>
          <a:ea typeface="+mn-ea"/>
          <a:cs typeface="+mn-cs"/>
        </a:defRPr>
      </a:lvl3pPr>
      <a:lvl4pPr marL="1028700" algn="l" defTabSz="685800" rtl="0" eaLnBrk="1" latinLnBrk="0" hangingPunct="1">
        <a:defRPr sz="1355" kern="1200">
          <a:solidFill>
            <a:schemeClr val="tx1"/>
          </a:solidFill>
          <a:latin typeface="+mn-lt"/>
          <a:ea typeface="+mn-ea"/>
          <a:cs typeface="+mn-cs"/>
        </a:defRPr>
      </a:lvl4pPr>
      <a:lvl5pPr marL="1371600" algn="l" defTabSz="685800" rtl="0" eaLnBrk="1" latinLnBrk="0" hangingPunct="1">
        <a:defRPr sz="1355" kern="1200">
          <a:solidFill>
            <a:schemeClr val="tx1"/>
          </a:solidFill>
          <a:latin typeface="+mn-lt"/>
          <a:ea typeface="+mn-ea"/>
          <a:cs typeface="+mn-cs"/>
        </a:defRPr>
      </a:lvl5pPr>
      <a:lvl6pPr marL="1714500" algn="l" defTabSz="685800" rtl="0" eaLnBrk="1" latinLnBrk="0" hangingPunct="1">
        <a:defRPr sz="1355" kern="1200">
          <a:solidFill>
            <a:schemeClr val="tx1"/>
          </a:solidFill>
          <a:latin typeface="+mn-lt"/>
          <a:ea typeface="+mn-ea"/>
          <a:cs typeface="+mn-cs"/>
        </a:defRPr>
      </a:lvl6pPr>
      <a:lvl7pPr marL="2058670" algn="l" defTabSz="685800" rtl="0" eaLnBrk="1" latinLnBrk="0" hangingPunct="1">
        <a:defRPr sz="1355" kern="1200">
          <a:solidFill>
            <a:schemeClr val="tx1"/>
          </a:solidFill>
          <a:latin typeface="+mn-lt"/>
          <a:ea typeface="+mn-ea"/>
          <a:cs typeface="+mn-cs"/>
        </a:defRPr>
      </a:lvl7pPr>
      <a:lvl8pPr marL="2401570" algn="l" defTabSz="685800" rtl="0" eaLnBrk="1" latinLnBrk="0" hangingPunct="1">
        <a:defRPr sz="1355" kern="1200">
          <a:solidFill>
            <a:schemeClr val="tx1"/>
          </a:solidFill>
          <a:latin typeface="+mn-lt"/>
          <a:ea typeface="+mn-ea"/>
          <a:cs typeface="+mn-cs"/>
        </a:defRPr>
      </a:lvl8pPr>
      <a:lvl9pPr marL="2744470" algn="l" defTabSz="685800" rtl="0" eaLnBrk="1" latinLnBrk="0" hangingPunct="1">
        <a:defRPr sz="135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C:\My Documents\My Pictures\fly2.jpg"/>
          <p:cNvPicPr>
            <a:picLocks noChangeAspect="1"/>
          </p:cNvPicPr>
          <p:nvPr/>
        </p:nvPicPr>
        <p:blipFill>
          <a:blip r:embed="rId16"/>
          <a:stretch>
            <a:fillRect/>
          </a:stretch>
        </p:blipFill>
        <p:spPr>
          <a:xfrm>
            <a:off x="0" y="0"/>
            <a:ext cx="9144471" cy="1019616"/>
          </a:xfrm>
          <a:prstGeom prst="rect">
            <a:avLst/>
          </a:prstGeom>
          <a:noFill/>
          <a:ln w="9525">
            <a:noFill/>
          </a:ln>
        </p:spPr>
      </p:pic>
      <p:sp>
        <p:nvSpPr>
          <p:cNvPr id="3075" name="直接连接符 10"/>
          <p:cNvSpPr/>
          <p:nvPr/>
        </p:nvSpPr>
        <p:spPr>
          <a:xfrm>
            <a:off x="928736" y="911222"/>
            <a:ext cx="7358442" cy="1191"/>
          </a:xfrm>
          <a:prstGeom prst="line">
            <a:avLst/>
          </a:prstGeom>
          <a:ln w="38100" cap="flat" cmpd="sng">
            <a:solidFill>
              <a:srgbClr val="990033"/>
            </a:solidFill>
            <a:prstDash val="solid"/>
            <a:round/>
            <a:headEnd type="none" w="med" len="med"/>
            <a:tailEnd type="none" w="med" len="med"/>
          </a:ln>
        </p:spPr>
      </p:sp>
      <p:pic>
        <p:nvPicPr>
          <p:cNvPr id="3076" name="Picture 27" descr="nk"/>
          <p:cNvPicPr>
            <a:picLocks noChangeAspect="1"/>
          </p:cNvPicPr>
          <p:nvPr/>
        </p:nvPicPr>
        <p:blipFill>
          <a:blip r:embed="rId17"/>
          <a:stretch>
            <a:fillRect/>
          </a:stretch>
        </p:blipFill>
        <p:spPr>
          <a:xfrm>
            <a:off x="8316944" y="33352"/>
            <a:ext cx="1008511" cy="566983"/>
          </a:xfrm>
          <a:prstGeom prst="rect">
            <a:avLst/>
          </a:prstGeom>
          <a:noFill/>
          <a:ln w="9525">
            <a:noFill/>
          </a:ln>
        </p:spPr>
      </p:pic>
      <p:sp>
        <p:nvSpPr>
          <p:cNvPr id="3077" name="Rectangle 2"/>
          <p:cNvSpPr>
            <a:spLocks noGrp="1"/>
          </p:cNvSpPr>
          <p:nvPr>
            <p:ph type="title"/>
          </p:nvPr>
        </p:nvSpPr>
        <p:spPr>
          <a:xfrm>
            <a:off x="685835" y="457398"/>
            <a:ext cx="7772800" cy="857621"/>
          </a:xfrm>
          <a:prstGeom prst="rect">
            <a:avLst/>
          </a:prstGeom>
          <a:noFill/>
          <a:ln w="9525">
            <a:noFill/>
          </a:ln>
        </p:spPr>
        <p:txBody>
          <a:bodyPr lIns="92075" tIns="46038" rIns="92075" bIns="46038" anchor="ctr"/>
          <a:lstStyle/>
          <a:p>
            <a:pPr lvl="0" indent="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Lst>
  <p:hf sldNum="0" hdr="0" ftr="0" dt="0"/>
  <p:txStyles>
    <p:titleStyle>
      <a:lvl1pPr marL="0" lvl="0" indent="0" algn="ctr" defTabSz="685800" eaLnBrk="0" fontAlgn="base" latinLnBrk="0" hangingPunct="0">
        <a:lnSpc>
          <a:spcPct val="100000"/>
        </a:lnSpc>
        <a:spcBef>
          <a:spcPct val="0"/>
        </a:spcBef>
        <a:spcAft>
          <a:spcPct val="0"/>
        </a:spcAft>
        <a:buClr>
          <a:srgbClr val="000000"/>
        </a:buClr>
        <a:buNone/>
        <a:defRPr sz="3300" b="0" i="0" kern="1200" baseline="0">
          <a:solidFill>
            <a:schemeClr val="tx2"/>
          </a:solidFill>
          <a:latin typeface="+mj-lt"/>
          <a:ea typeface="+mj-ea"/>
          <a:cs typeface="+mj-cs"/>
          <a:sym typeface="Arial" panose="020B0604020202020204" pitchFamily="34" charset="0"/>
        </a:defRPr>
      </a:lvl1pPr>
    </p:titleStyle>
    <p:bodyStyle>
      <a:lvl1pPr marL="257175" lvl="0" indent="-257175" algn="l" defTabSz="685800" eaLnBrk="0" fontAlgn="base" latinLnBrk="0" hangingPunct="0">
        <a:lnSpc>
          <a:spcPct val="100000"/>
        </a:lnSpc>
        <a:spcBef>
          <a:spcPct val="15000"/>
        </a:spcBef>
        <a:spcAft>
          <a:spcPct val="0"/>
        </a:spcAft>
        <a:buClr>
          <a:schemeClr val="accent2"/>
        </a:buClr>
        <a:buSzPct val="80000"/>
        <a:buFont typeface="Wingdings" panose="05000000000000000000" pitchFamily="2" charset="2"/>
        <a:buChar char="l"/>
        <a:defRPr sz="2400" b="0" i="0" kern="1200" baseline="0">
          <a:solidFill>
            <a:schemeClr val="tx1"/>
          </a:solidFill>
          <a:latin typeface="+mn-lt"/>
          <a:ea typeface="+mn-ea"/>
          <a:cs typeface="+mn-cs"/>
          <a:sym typeface="Times New Roman" panose="02020603050405020304" charset="0"/>
        </a:defRPr>
      </a:lvl1pPr>
      <a:lvl2pPr marL="558165" lvl="1" indent="-215265" algn="l" defTabSz="685800" eaLnBrk="0" fontAlgn="base" latinLnBrk="0" hangingPunct="0">
        <a:lnSpc>
          <a:spcPct val="100000"/>
        </a:lnSpc>
        <a:spcBef>
          <a:spcPct val="15000"/>
        </a:spcBef>
        <a:spcAft>
          <a:spcPct val="0"/>
        </a:spcAft>
        <a:buClr>
          <a:schemeClr val="tx1"/>
        </a:buClr>
        <a:buSzPct val="90000"/>
        <a:buFont typeface="Wingdings" panose="05000000000000000000" pitchFamily="2" charset="2"/>
        <a:buChar char="–"/>
        <a:defRPr sz="2100" b="0" i="0" kern="1200" baseline="0">
          <a:solidFill>
            <a:schemeClr val="tx1"/>
          </a:solidFill>
          <a:latin typeface="Times New Roman" panose="02020603050405020304" charset="0"/>
          <a:ea typeface="宋体" panose="02010600030101010101" pitchFamily="2" charset="-122"/>
          <a:cs typeface="+mn-cs"/>
          <a:sym typeface="Times New Roman" panose="02020603050405020304" charset="0"/>
        </a:defRPr>
      </a:lvl2pPr>
      <a:lvl3pPr marL="857885" lvl="2" indent="-172085" algn="l" defTabSz="685800" eaLnBrk="0" fontAlgn="base" latinLnBrk="0" hangingPunct="0">
        <a:lnSpc>
          <a:spcPct val="100000"/>
        </a:lnSpc>
        <a:spcBef>
          <a:spcPct val="15000"/>
        </a:spcBef>
        <a:spcAft>
          <a:spcPct val="0"/>
        </a:spcAft>
        <a:buClr>
          <a:schemeClr val="accent1"/>
        </a:buClr>
        <a:buSzPct val="60000"/>
        <a:buFont typeface="Wingdings" panose="05000000000000000000" pitchFamily="2" charset="2"/>
        <a:buChar char="l"/>
        <a:defRPr sz="1800" b="0" i="0" kern="1200" baseline="0">
          <a:solidFill>
            <a:schemeClr val="tx1"/>
          </a:solidFill>
          <a:latin typeface="Times New Roman" panose="02020603050405020304" charset="0"/>
          <a:ea typeface="宋体" panose="02010600030101010101" pitchFamily="2" charset="-122"/>
          <a:cs typeface="+mn-cs"/>
          <a:sym typeface="Times New Roman" panose="02020603050405020304" charset="0"/>
        </a:defRPr>
      </a:lvl3pPr>
      <a:lvl4pPr marL="1200785" lvl="3" indent="-172085" algn="l" defTabSz="685800" eaLnBrk="0" fontAlgn="base" latinLnBrk="0" hangingPunct="0">
        <a:lnSpc>
          <a:spcPct val="100000"/>
        </a:lnSpc>
        <a:spcBef>
          <a:spcPct val="15000"/>
        </a:spcBef>
        <a:spcAft>
          <a:spcPct val="0"/>
        </a:spcAft>
        <a:buClr>
          <a:schemeClr val="tx1"/>
        </a:buClr>
        <a:buSzPct val="60000"/>
        <a:buFont typeface="Wingdings" panose="05000000000000000000" pitchFamily="2" charset="2"/>
        <a:buChar char="–"/>
        <a:defRPr sz="1500" b="0" i="0" kern="1200" baseline="0">
          <a:solidFill>
            <a:schemeClr val="tx1"/>
          </a:solidFill>
          <a:latin typeface="Times New Roman" panose="02020603050405020304" charset="0"/>
          <a:ea typeface="宋体" panose="02010600030101010101" pitchFamily="2" charset="-122"/>
          <a:cs typeface="+mn-cs"/>
          <a:sym typeface="Times New Roman" panose="02020603050405020304" charset="0"/>
        </a:defRPr>
      </a:lvl4pPr>
      <a:lvl5pPr marL="1543685" lvl="4" indent="-172085" algn="l" defTabSz="685800" eaLnBrk="0" fontAlgn="base" latinLnBrk="0" hangingPunct="0">
        <a:lnSpc>
          <a:spcPct val="100000"/>
        </a:lnSpc>
        <a:spcBef>
          <a:spcPct val="15000"/>
        </a:spcBef>
        <a:spcAft>
          <a:spcPct val="0"/>
        </a:spcAft>
        <a:buClr>
          <a:schemeClr val="accent1"/>
        </a:buClr>
        <a:buSzPct val="60000"/>
        <a:buFont typeface="Wingdings" panose="05000000000000000000" pitchFamily="2" charset="2"/>
        <a:buChar char="•"/>
        <a:defRPr sz="1500" b="0" i="0" kern="1200" baseline="0">
          <a:solidFill>
            <a:schemeClr val="tx1"/>
          </a:solidFill>
          <a:latin typeface="Times New Roman" panose="02020603050405020304" charset="0"/>
          <a:ea typeface="宋体" panose="02010600030101010101" pitchFamily="2" charset="-122"/>
          <a:cs typeface="+mn-cs"/>
          <a:sym typeface="Times New Roman" panose="02020603050405020304" charset="0"/>
        </a:defRPr>
      </a:lvl5pPr>
      <a:lvl6pPr marL="1886585" lvl="5" indent="-172085" algn="l" defTabSz="685800" eaLnBrk="0" fontAlgn="base" latinLnBrk="0" hangingPunct="0">
        <a:lnSpc>
          <a:spcPct val="100000"/>
        </a:lnSpc>
        <a:spcBef>
          <a:spcPct val="15000"/>
        </a:spcBef>
        <a:spcAft>
          <a:spcPct val="0"/>
        </a:spcAft>
        <a:buClr>
          <a:schemeClr val="accent1"/>
        </a:buClr>
        <a:buSzPct val="60000"/>
        <a:buFont typeface="Wingdings" panose="05000000000000000000" pitchFamily="2" charset="2"/>
        <a:buChar char="•"/>
        <a:defRPr sz="1500" b="0" i="0" kern="1200" baseline="0">
          <a:solidFill>
            <a:schemeClr val="tx1"/>
          </a:solidFill>
          <a:latin typeface="Times New Roman" panose="02020603050405020304" charset="0"/>
          <a:ea typeface="宋体" panose="02010600030101010101" pitchFamily="2" charset="-122"/>
          <a:cs typeface="+mn-cs"/>
          <a:sym typeface="Times New Roman" panose="02020603050405020304" charset="0"/>
        </a:defRPr>
      </a:lvl6pPr>
      <a:lvl7pPr marL="2229485" lvl="6" indent="-172085" algn="l" defTabSz="685800" eaLnBrk="0" fontAlgn="base" latinLnBrk="0" hangingPunct="0">
        <a:lnSpc>
          <a:spcPct val="100000"/>
        </a:lnSpc>
        <a:spcBef>
          <a:spcPct val="15000"/>
        </a:spcBef>
        <a:spcAft>
          <a:spcPct val="0"/>
        </a:spcAft>
        <a:buClr>
          <a:schemeClr val="accent1"/>
        </a:buClr>
        <a:buSzPct val="60000"/>
        <a:buFont typeface="Wingdings" panose="05000000000000000000" pitchFamily="2" charset="2"/>
        <a:buChar char="•"/>
        <a:defRPr sz="1500" b="0" i="0" kern="1200" baseline="0">
          <a:solidFill>
            <a:schemeClr val="tx1"/>
          </a:solidFill>
          <a:latin typeface="Times New Roman" panose="02020603050405020304" charset="0"/>
          <a:ea typeface="宋体" panose="02010600030101010101" pitchFamily="2" charset="-122"/>
          <a:cs typeface="+mn-cs"/>
          <a:sym typeface="Times New Roman" panose="02020603050405020304" charset="0"/>
        </a:defRPr>
      </a:lvl7pPr>
      <a:lvl8pPr marL="2572385" lvl="7" indent="-172085" algn="l" defTabSz="685800" eaLnBrk="0" fontAlgn="base" latinLnBrk="0" hangingPunct="0">
        <a:lnSpc>
          <a:spcPct val="100000"/>
        </a:lnSpc>
        <a:spcBef>
          <a:spcPct val="15000"/>
        </a:spcBef>
        <a:spcAft>
          <a:spcPct val="0"/>
        </a:spcAft>
        <a:buClr>
          <a:schemeClr val="accent1"/>
        </a:buClr>
        <a:buSzPct val="60000"/>
        <a:buFont typeface="Wingdings" panose="05000000000000000000" pitchFamily="2" charset="2"/>
        <a:buChar char="•"/>
        <a:defRPr sz="1500" b="0" i="0" kern="1200" baseline="0">
          <a:solidFill>
            <a:schemeClr val="tx1"/>
          </a:solidFill>
          <a:latin typeface="Times New Roman" panose="02020603050405020304" charset="0"/>
          <a:ea typeface="宋体" panose="02010600030101010101" pitchFamily="2" charset="-122"/>
          <a:cs typeface="+mn-cs"/>
          <a:sym typeface="Times New Roman" panose="02020603050405020304" charset="0"/>
        </a:defRPr>
      </a:lvl8pPr>
      <a:lvl9pPr marL="2915285" lvl="8" indent="-172085" algn="l" defTabSz="685800" eaLnBrk="0" fontAlgn="base" latinLnBrk="0" hangingPunct="0">
        <a:lnSpc>
          <a:spcPct val="100000"/>
        </a:lnSpc>
        <a:spcBef>
          <a:spcPct val="15000"/>
        </a:spcBef>
        <a:spcAft>
          <a:spcPct val="0"/>
        </a:spcAft>
        <a:buClr>
          <a:schemeClr val="accent1"/>
        </a:buClr>
        <a:buSzPct val="60000"/>
        <a:buFont typeface="Wingdings" panose="05000000000000000000" pitchFamily="2" charset="2"/>
        <a:buChar char="•"/>
        <a:defRPr sz="1500" b="0" i="0" kern="1200" baseline="0">
          <a:solidFill>
            <a:schemeClr val="tx1"/>
          </a:solidFill>
          <a:latin typeface="Times New Roman" panose="02020603050405020304" charset="0"/>
          <a:ea typeface="宋体" panose="02010600030101010101" pitchFamily="2" charset="-122"/>
          <a:cs typeface="+mn-cs"/>
          <a:sym typeface="Times New Roman" panose="0202060305040502030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buNone/>
        <a:defRPr sz="2700" b="1" i="0" kern="1200" baseline="0">
          <a:solidFill>
            <a:schemeClr val="hlink"/>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buNone/>
        <a:defRPr sz="2700" b="1" i="0" kern="1200" baseline="0">
          <a:solidFill>
            <a:schemeClr val="hlink"/>
          </a:solidFill>
          <a:latin typeface="Arial" panose="020B0604020202020204" pitchFamily="34" charset="0"/>
          <a:ea typeface="黑体" panose="0201060906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buNone/>
        <a:defRPr sz="2700" b="1" i="0" kern="1200" baseline="0">
          <a:solidFill>
            <a:schemeClr val="hlink"/>
          </a:solidFill>
          <a:latin typeface="Arial" panose="020B0604020202020204" pitchFamily="34" charset="0"/>
          <a:ea typeface="黑体" panose="0201060906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buNone/>
        <a:defRPr sz="2700" b="1" i="0" kern="1200" baseline="0">
          <a:solidFill>
            <a:schemeClr val="hlink"/>
          </a:solidFill>
          <a:latin typeface="Arial" panose="020B0604020202020204" pitchFamily="34" charset="0"/>
          <a:ea typeface="黑体" panose="0201060906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buNone/>
        <a:defRPr sz="2700" b="1" i="0" kern="1200" baseline="0">
          <a:solidFill>
            <a:schemeClr val="hlink"/>
          </a:solidFill>
          <a:latin typeface="Arial" panose="020B0604020202020204" pitchFamily="34" charset="0"/>
          <a:ea typeface="黑体" panose="0201060906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buNone/>
        <a:defRPr sz="2700" b="1" i="0" kern="1200" baseline="0">
          <a:solidFill>
            <a:schemeClr val="hlink"/>
          </a:solidFill>
          <a:latin typeface="Arial" panose="020B0604020202020204" pitchFamily="34" charset="0"/>
          <a:ea typeface="黑体" panose="02010609060101010101" pitchFamily="2" charset="-122"/>
          <a:cs typeface="+mn-cs"/>
        </a:defRPr>
      </a:lvl6pPr>
      <a:lvl7pPr marL="2058670" lvl="6" indent="0" algn="l" defTabSz="685800" eaLnBrk="1" fontAlgn="base" latinLnBrk="0" hangingPunct="1">
        <a:lnSpc>
          <a:spcPct val="100000"/>
        </a:lnSpc>
        <a:spcBef>
          <a:spcPct val="0"/>
        </a:spcBef>
        <a:spcAft>
          <a:spcPct val="0"/>
        </a:spcAft>
        <a:buFont typeface="Arial" panose="020B0604020202020204" pitchFamily="34" charset="0"/>
        <a:buNone/>
        <a:defRPr sz="2700" b="1" i="0" kern="1200" baseline="0">
          <a:solidFill>
            <a:schemeClr val="hlink"/>
          </a:solidFill>
          <a:latin typeface="Arial" panose="020B0604020202020204" pitchFamily="34" charset="0"/>
          <a:ea typeface="黑体" panose="02010609060101010101" pitchFamily="2" charset="-122"/>
          <a:cs typeface="+mn-cs"/>
        </a:defRPr>
      </a:lvl7pPr>
      <a:lvl8pPr marL="2401570" lvl="7" indent="0" algn="l" defTabSz="685800" eaLnBrk="1" fontAlgn="base" latinLnBrk="0" hangingPunct="1">
        <a:lnSpc>
          <a:spcPct val="100000"/>
        </a:lnSpc>
        <a:spcBef>
          <a:spcPct val="0"/>
        </a:spcBef>
        <a:spcAft>
          <a:spcPct val="0"/>
        </a:spcAft>
        <a:buFont typeface="Arial" panose="020B0604020202020204" pitchFamily="34" charset="0"/>
        <a:buNone/>
        <a:defRPr sz="2700" b="1" i="0" kern="1200" baseline="0">
          <a:solidFill>
            <a:schemeClr val="hlink"/>
          </a:solidFill>
          <a:latin typeface="Arial" panose="020B0604020202020204" pitchFamily="34" charset="0"/>
          <a:ea typeface="黑体" panose="02010609060101010101" pitchFamily="2" charset="-122"/>
          <a:cs typeface="+mn-cs"/>
        </a:defRPr>
      </a:lvl8pPr>
      <a:lvl9pPr marL="2744470" lvl="8" indent="0" algn="l" defTabSz="685800" eaLnBrk="1" fontAlgn="base" latinLnBrk="0" hangingPunct="1">
        <a:lnSpc>
          <a:spcPct val="100000"/>
        </a:lnSpc>
        <a:spcBef>
          <a:spcPct val="0"/>
        </a:spcBef>
        <a:spcAft>
          <a:spcPct val="0"/>
        </a:spcAft>
        <a:buFont typeface="Arial" panose="020B0604020202020204" pitchFamily="34" charset="0"/>
        <a:buNone/>
        <a:defRPr sz="2700" b="1" i="0" kern="1200" baseline="0">
          <a:solidFill>
            <a:schemeClr val="hlink"/>
          </a:solidFill>
          <a:latin typeface="Arial" panose="020B0604020202020204" pitchFamily="34" charset="0"/>
          <a:ea typeface="黑体" panose="0201060906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tiff"/><Relationship Id="rId1" Type="http://schemas.openxmlformats.org/officeDocument/2006/relationships/image" Target="../media/image4.tif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9.png"/><Relationship Id="rId3" Type="http://schemas.openxmlformats.org/officeDocument/2006/relationships/tags" Target="../tags/tag3.xml"/><Relationship Id="rId2" Type="http://schemas.openxmlformats.org/officeDocument/2006/relationships/image" Target="../media/image8.png"/><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3.jpeg"/><Relationship Id="rId1" Type="http://schemas.openxmlformats.org/officeDocument/2006/relationships/image" Target="../media/image12.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tiff"/></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tiff"/><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jpeg"/><Relationship Id="rId1" Type="http://schemas.openxmlformats.org/officeDocument/2006/relationships/image" Target="../media/image15.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9.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tags" Target="../tags/tag7.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tif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tif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文本占位符 2"/>
          <p:cNvSpPr>
            <a:spLocks noGrp="1"/>
          </p:cNvSpPr>
          <p:nvPr/>
        </p:nvSpPr>
        <p:spPr>
          <a:xfrm>
            <a:off x="-476" y="1372650"/>
            <a:ext cx="9144947" cy="911113"/>
          </a:xfrm>
          <a:prstGeom prst="rect">
            <a:avLst/>
          </a:prstGeom>
          <a:solidFill>
            <a:schemeClr val="accent1"/>
          </a:solid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zh-CN" sz="4950"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人类文明的发展历程</a:t>
            </a:r>
            <a:endParaRPr kumimoji="1" lang="zh-CN" altLang="zh-CN" sz="4950"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endParaRPr>
          </a:p>
        </p:txBody>
      </p:sp>
      <p:sp>
        <p:nvSpPr>
          <p:cNvPr id="15" name="文本占位符 3"/>
          <p:cNvSpPr/>
          <p:nvPr/>
        </p:nvSpPr>
        <p:spPr>
          <a:xfrm>
            <a:off x="0" y="518690"/>
            <a:ext cx="9144471" cy="62630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800" b="1" kern="1200">
                <a:solidFill>
                  <a:schemeClr val="accent2">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4495">
                <a:solidFill>
                  <a:srgbClr val="FF0000"/>
                </a:solidFill>
                <a:effectLst>
                  <a:outerShdw blurRad="38100" dist="38100" dir="2700000" algn="tl">
                    <a:srgbClr val="000000">
                      <a:alpha val="43137"/>
                    </a:srgbClr>
                  </a:outerShdw>
                </a:effectLst>
                <a:latin typeface="华文隶书" panose="02010800040101010101" charset="-122"/>
                <a:ea typeface="华文隶书" panose="02010800040101010101" charset="-122"/>
              </a:rPr>
              <a:t>生态文明导论</a:t>
            </a:r>
            <a:r>
              <a:rPr lang="en-US" altLang="zh-CN" sz="4495">
                <a:solidFill>
                  <a:srgbClr val="FF0000"/>
                </a:solidFill>
                <a:effectLst>
                  <a:outerShdw blurRad="38100" dist="38100" dir="2700000" algn="tl">
                    <a:srgbClr val="000000">
                      <a:alpha val="43137"/>
                    </a:srgbClr>
                  </a:outerShdw>
                </a:effectLst>
                <a:latin typeface="华文隶书" panose="02010800040101010101" charset="-122"/>
                <a:ea typeface="华文隶书" panose="02010800040101010101" charset="-122"/>
              </a:rPr>
              <a:t> </a:t>
            </a:r>
            <a:r>
              <a:rPr lang="zh-CN" altLang="en-US" sz="4495">
                <a:solidFill>
                  <a:srgbClr val="FF0000"/>
                </a:solidFill>
                <a:effectLst>
                  <a:outerShdw blurRad="38100" dist="38100" dir="2700000" algn="tl">
                    <a:srgbClr val="000000">
                      <a:alpha val="43137"/>
                    </a:srgbClr>
                  </a:outerShdw>
                </a:effectLst>
                <a:latin typeface="华文隶书" panose="02010800040101010101" charset="-122"/>
                <a:ea typeface="华文隶书" panose="02010800040101010101" charset="-122"/>
              </a:rPr>
              <a:t>第一讲</a:t>
            </a:r>
            <a:endParaRPr lang="zh-CN" altLang="en-US" sz="4495">
              <a:solidFill>
                <a:srgbClr val="FF0000"/>
              </a:solidFill>
              <a:effectLst>
                <a:outerShdw blurRad="38100" dist="38100" dir="2700000" algn="tl">
                  <a:srgbClr val="000000">
                    <a:alpha val="43137"/>
                  </a:srgbClr>
                </a:outerShdw>
              </a:effectLst>
              <a:latin typeface="华文隶书" panose="02010800040101010101" charset="-122"/>
              <a:ea typeface="华文隶书" panose="02010800040101010101" charset="-122"/>
            </a:endParaRPr>
          </a:p>
        </p:txBody>
      </p:sp>
      <p:sp>
        <p:nvSpPr>
          <p:cNvPr id="5148" name="矩形 25"/>
          <p:cNvSpPr/>
          <p:nvPr/>
        </p:nvSpPr>
        <p:spPr>
          <a:xfrm>
            <a:off x="2121327" y="2921442"/>
            <a:ext cx="5040889" cy="3230245"/>
          </a:xfrm>
          <a:prstGeom prst="rect">
            <a:avLst/>
          </a:prstGeom>
          <a:noFill/>
          <a:ln w="9525">
            <a:noFill/>
          </a:ln>
        </p:spPr>
        <p:txBody>
          <a:bodyPr wrap="square" anchor="t">
            <a:spAutoFit/>
          </a:bodyPr>
          <a:p>
            <a:pPr algn="ctr">
              <a:lnSpc>
                <a:spcPct val="100000"/>
              </a:lnSpc>
            </a:pPr>
            <a:r>
              <a:rPr lang="zh-CN" altLang="en-US" sz="2700" dirty="0">
                <a:solidFill>
                  <a:srgbClr val="0070C0"/>
                </a:solidFill>
                <a:latin typeface="隶书" panose="02010509060101010101" charset="-122"/>
                <a:ea typeface="隶书" panose="02010509060101010101" charset="-122"/>
                <a:cs typeface="华文隶书" panose="02010800040101010101" charset="-122"/>
                <a:sym typeface="楷体_GB2312" pitchFamily="1" charset="-122"/>
              </a:rPr>
              <a:t>鞠美庭</a:t>
            </a:r>
            <a:endParaRPr lang="zh-CN" altLang="en-US" sz="3005" b="0" dirty="0">
              <a:solidFill>
                <a:srgbClr val="0070C0"/>
              </a:solidFill>
              <a:latin typeface="华文隶书" panose="02010800040101010101" charset="-122"/>
              <a:ea typeface="华文隶书" panose="02010800040101010101" charset="-122"/>
              <a:cs typeface="华文隶书" panose="02010800040101010101" charset="-122"/>
              <a:sym typeface="楷体_GB2312" pitchFamily="1" charset="-122"/>
            </a:endParaRPr>
          </a:p>
          <a:p>
            <a:pPr algn="ctr">
              <a:lnSpc>
                <a:spcPct val="100000"/>
              </a:lnSpc>
              <a:buClrTx/>
              <a:buSzTx/>
              <a:buNone/>
            </a:pPr>
            <a:r>
              <a:rPr lang="zh-CN" altLang="en-US" sz="2100" b="0" dirty="0">
                <a:solidFill>
                  <a:srgbClr val="0070C0"/>
                </a:solidFill>
                <a:latin typeface="隶书" panose="02010509060101010101" charset="-122"/>
                <a:ea typeface="隶书" panose="02010509060101010101" charset="-122"/>
                <a:cs typeface="隶书" panose="02010509060101010101" charset="-122"/>
                <a:sym typeface="楷体_GB2312" pitchFamily="1" charset="-122"/>
              </a:rPr>
              <a:t>南开大学 环境科学与工程学院教授/书记</a:t>
            </a:r>
            <a:endParaRPr lang="zh-CN" altLang="en-US" sz="2100" b="0" dirty="0">
              <a:solidFill>
                <a:srgbClr val="0070C0"/>
              </a:solidFill>
              <a:latin typeface="隶书" panose="02010509060101010101" charset="-122"/>
              <a:ea typeface="隶书" panose="02010509060101010101" charset="-122"/>
              <a:cs typeface="隶书" panose="02010509060101010101" charset="-122"/>
              <a:sym typeface="楷体_GB2312" pitchFamily="1" charset="-122"/>
            </a:endParaRPr>
          </a:p>
          <a:p>
            <a:pPr algn="ctr">
              <a:lnSpc>
                <a:spcPct val="100000"/>
              </a:lnSpc>
              <a:buClrTx/>
              <a:buSzTx/>
              <a:buNone/>
            </a:pPr>
            <a:r>
              <a:rPr lang="zh-CN" altLang="en-US" sz="2100" b="0" dirty="0">
                <a:solidFill>
                  <a:srgbClr val="0070C0"/>
                </a:solidFill>
                <a:latin typeface="隶书" panose="02010509060101010101" charset="-122"/>
                <a:ea typeface="隶书" panose="02010509060101010101" charset="-122"/>
                <a:cs typeface="隶书" panose="02010509060101010101" charset="-122"/>
                <a:sym typeface="楷体_GB2312" pitchFamily="1" charset="-122"/>
              </a:rPr>
              <a:t>教育部环境科学与工程专业教指委副主任</a:t>
            </a:r>
            <a:endParaRPr lang="zh-CN" altLang="en-US" sz="2100" b="0" dirty="0">
              <a:solidFill>
                <a:srgbClr val="0070C0"/>
              </a:solidFill>
              <a:latin typeface="隶书" panose="02010509060101010101" charset="-122"/>
              <a:ea typeface="隶书" panose="02010509060101010101" charset="-122"/>
              <a:cs typeface="隶书" panose="02010509060101010101" charset="-122"/>
              <a:sym typeface="楷体_GB2312" pitchFamily="1" charset="-122"/>
            </a:endParaRPr>
          </a:p>
          <a:p>
            <a:pPr algn="ctr">
              <a:lnSpc>
                <a:spcPct val="100000"/>
              </a:lnSpc>
              <a:buClrTx/>
              <a:buSzTx/>
              <a:buNone/>
            </a:pPr>
            <a:r>
              <a:rPr lang="zh-CN" altLang="en-US" sz="2100" b="0" dirty="0">
                <a:solidFill>
                  <a:srgbClr val="0070C0"/>
                </a:solidFill>
                <a:latin typeface="隶书" panose="02010509060101010101" charset="-122"/>
                <a:ea typeface="隶书" panose="02010509060101010101" charset="-122"/>
                <a:cs typeface="隶书" panose="02010509060101010101" charset="-122"/>
                <a:sym typeface="楷体_GB2312" pitchFamily="1" charset="-122"/>
              </a:rPr>
              <a:t>生物质资源化利用国地联合工程中心主任</a:t>
            </a:r>
            <a:endParaRPr lang="zh-CN" altLang="en-US" sz="2100" b="0" dirty="0">
              <a:solidFill>
                <a:srgbClr val="0070C0"/>
              </a:solidFill>
              <a:latin typeface="隶书" panose="02010509060101010101" charset="-122"/>
              <a:ea typeface="隶书" panose="02010509060101010101" charset="-122"/>
              <a:cs typeface="隶书" panose="02010509060101010101" charset="-122"/>
              <a:sym typeface="楷体_GB2312" pitchFamily="1" charset="-122"/>
            </a:endParaRPr>
          </a:p>
          <a:p>
            <a:pPr algn="ctr">
              <a:lnSpc>
                <a:spcPct val="100000"/>
              </a:lnSpc>
              <a:buClrTx/>
              <a:buSzTx/>
              <a:buNone/>
            </a:pPr>
            <a:r>
              <a:rPr lang="zh-CN" altLang="en-US" sz="2100" b="0" dirty="0">
                <a:solidFill>
                  <a:srgbClr val="0070C0"/>
                </a:solidFill>
                <a:latin typeface="隶书" panose="02010509060101010101" charset="-122"/>
                <a:ea typeface="隶书" panose="02010509060101010101" charset="-122"/>
                <a:cs typeface="隶书" panose="02010509060101010101" charset="-122"/>
                <a:sym typeface="楷体_GB2312" pitchFamily="1" charset="-122"/>
              </a:rPr>
              <a:t>天津市生态道德教育促进会会长</a:t>
            </a:r>
            <a:endParaRPr lang="zh-CN" altLang="en-US" sz="2100" b="0" dirty="0">
              <a:solidFill>
                <a:srgbClr val="0070C0"/>
              </a:solidFill>
              <a:latin typeface="隶书" panose="02010509060101010101" charset="-122"/>
              <a:ea typeface="隶书" panose="02010509060101010101" charset="-122"/>
              <a:cs typeface="隶书" panose="02010509060101010101" charset="-122"/>
              <a:sym typeface="楷体_GB2312" pitchFamily="1" charset="-122"/>
            </a:endParaRPr>
          </a:p>
          <a:p>
            <a:pPr algn="ctr">
              <a:lnSpc>
                <a:spcPct val="100000"/>
              </a:lnSpc>
              <a:buClrTx/>
              <a:buSzTx/>
              <a:buNone/>
            </a:pPr>
            <a:r>
              <a:rPr lang="en-US" altLang="zh-CN" sz="2400" b="1" dirty="0">
                <a:solidFill>
                  <a:srgbClr val="0070C0"/>
                </a:solidFill>
                <a:latin typeface="隶书" panose="02010509060101010101" charset="-122"/>
                <a:ea typeface="隶书" panose="02010509060101010101" charset="-122"/>
                <a:cs typeface="隶书" panose="02010509060101010101" charset="-122"/>
                <a:sym typeface="楷体_GB2312" pitchFamily="1" charset="-122"/>
              </a:rPr>
              <a:t>2022</a:t>
            </a:r>
            <a:r>
              <a:rPr lang="zh-CN" altLang="en-US" sz="2400" b="1" dirty="0">
                <a:solidFill>
                  <a:srgbClr val="0070C0"/>
                </a:solidFill>
                <a:latin typeface="隶书" panose="02010509060101010101" charset="-122"/>
                <a:ea typeface="隶书" panose="02010509060101010101" charset="-122"/>
                <a:cs typeface="隶书" panose="02010509060101010101" charset="-122"/>
                <a:sym typeface="楷体_GB2312" pitchFamily="1" charset="-122"/>
              </a:rPr>
              <a:t>年</a:t>
            </a:r>
            <a:r>
              <a:rPr lang="en-US" altLang="zh-CN" sz="2400" b="1" dirty="0">
                <a:solidFill>
                  <a:srgbClr val="0070C0"/>
                </a:solidFill>
                <a:latin typeface="隶书" panose="02010509060101010101" charset="-122"/>
                <a:ea typeface="隶书" panose="02010509060101010101" charset="-122"/>
                <a:cs typeface="隶书" panose="02010509060101010101" charset="-122"/>
                <a:sym typeface="楷体_GB2312" pitchFamily="1" charset="-122"/>
              </a:rPr>
              <a:t>2</a:t>
            </a:r>
            <a:r>
              <a:rPr lang="zh-CN" altLang="en-US" sz="2400" b="1" dirty="0">
                <a:solidFill>
                  <a:srgbClr val="0070C0"/>
                </a:solidFill>
                <a:latin typeface="隶书" panose="02010509060101010101" charset="-122"/>
                <a:ea typeface="隶书" panose="02010509060101010101" charset="-122"/>
                <a:cs typeface="隶书" panose="02010509060101010101" charset="-122"/>
                <a:sym typeface="楷体_GB2312" pitchFamily="1" charset="-122"/>
              </a:rPr>
              <a:t>月</a:t>
            </a:r>
            <a:r>
              <a:rPr lang="en-US" altLang="zh-CN" sz="2400" b="1" dirty="0">
                <a:solidFill>
                  <a:srgbClr val="0070C0"/>
                </a:solidFill>
                <a:latin typeface="隶书" panose="02010509060101010101" charset="-122"/>
                <a:ea typeface="隶书" panose="02010509060101010101" charset="-122"/>
                <a:cs typeface="隶书" panose="02010509060101010101" charset="-122"/>
                <a:sym typeface="楷体_GB2312" pitchFamily="1" charset="-122"/>
              </a:rPr>
              <a:t>14</a:t>
            </a:r>
            <a:r>
              <a:rPr lang="zh-CN" altLang="en-US" sz="2400" b="1" dirty="0">
                <a:solidFill>
                  <a:srgbClr val="0070C0"/>
                </a:solidFill>
                <a:latin typeface="隶书" panose="02010509060101010101" charset="-122"/>
                <a:ea typeface="隶书" panose="02010509060101010101" charset="-122"/>
                <a:cs typeface="隶书" panose="02010509060101010101" charset="-122"/>
                <a:sym typeface="楷体_GB2312" pitchFamily="1" charset="-122"/>
              </a:rPr>
              <a:t>日</a:t>
            </a:r>
            <a:endParaRPr lang="en-US" altLang="zh-CN" sz="2100" b="1" dirty="0">
              <a:solidFill>
                <a:srgbClr val="0070C0"/>
              </a:solidFill>
              <a:latin typeface="隶书" panose="02010509060101010101" charset="-122"/>
              <a:ea typeface="隶书" panose="02010509060101010101" charset="-122"/>
              <a:cs typeface="隶书" panose="02010509060101010101" charset="-122"/>
              <a:sym typeface="楷体_GB2312" pitchFamily="1" charset="-122"/>
            </a:endParaRPr>
          </a:p>
          <a:p>
            <a:pPr algn="ctr">
              <a:lnSpc>
                <a:spcPct val="100000"/>
              </a:lnSpc>
              <a:buClrTx/>
              <a:buSzTx/>
              <a:buNone/>
            </a:pPr>
            <a:endParaRPr lang="zh-CN" altLang="en-US" sz="2100" b="0" dirty="0">
              <a:solidFill>
                <a:srgbClr val="0070C0"/>
              </a:solidFill>
              <a:latin typeface="隶书" panose="02010509060101010101" charset="-122"/>
              <a:ea typeface="隶书" panose="02010509060101010101" charset="-122"/>
              <a:cs typeface="隶书" panose="02010509060101010101" charset="-122"/>
              <a:sym typeface="楷体_GB2312" pitchFamily="1" charset="-122"/>
            </a:endParaRPr>
          </a:p>
          <a:p>
            <a:pPr algn="ctr">
              <a:lnSpc>
                <a:spcPct val="100000"/>
              </a:lnSpc>
            </a:pPr>
            <a:r>
              <a:rPr lang="zh-CN" altLang="en-US" sz="2400" b="0" smtClean="0">
                <a:solidFill>
                  <a:srgbClr val="0070C0"/>
                </a:solidFill>
                <a:latin typeface="隶书" panose="02010509060101010101" charset="-122"/>
                <a:ea typeface="隶书" panose="02010509060101010101" charset="-122"/>
                <a:cs typeface="隶书" panose="02010509060101010101" charset="-122"/>
                <a:sym typeface="楷体_GB2312" pitchFamily="1" charset="-122"/>
              </a:rPr>
              <a:t>  </a:t>
            </a:r>
            <a:endParaRPr lang="zh-CN" altLang="en-US" sz="2400" dirty="0">
              <a:solidFill>
                <a:srgbClr val="0070C0"/>
              </a:solidFill>
              <a:latin typeface="隶书" panose="02010509060101010101" charset="-122"/>
              <a:ea typeface="隶书" panose="02010509060101010101" charset="-122"/>
              <a:cs typeface="隶书" panose="02010509060101010101" charset="-122"/>
              <a:sym typeface="楷体_GB2312" pitchFamily="1" charset="-122"/>
            </a:endParaRPr>
          </a:p>
          <a:p>
            <a:pPr algn="ctr">
              <a:lnSpc>
                <a:spcPct val="100000"/>
              </a:lnSpc>
            </a:pPr>
            <a:endParaRPr lang="zh-CN" altLang="en-US" sz="2400" dirty="0">
              <a:solidFill>
                <a:srgbClr val="0070C0"/>
              </a:solidFill>
              <a:latin typeface="隶书" panose="02010509060101010101" charset="-122"/>
              <a:ea typeface="隶书" panose="02010509060101010101" charset="-122"/>
              <a:cs typeface="隶书" panose="02010509060101010101" charset="-122"/>
              <a:sym typeface="楷体_GB2312" pitchFamily="1"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0" name="TextBox 19"/>
          <p:cNvSpPr txBox="1"/>
          <p:nvPr/>
        </p:nvSpPr>
        <p:spPr>
          <a:xfrm>
            <a:off x="1100455" y="1281430"/>
            <a:ext cx="7263130" cy="1814830"/>
          </a:xfrm>
          <a:prstGeom prst="rect">
            <a:avLst/>
          </a:prstGeom>
          <a:noFill/>
        </p:spPr>
        <p:txBody>
          <a:bodyPr wrap="square" rtlCol="0">
            <a:spAutoFit/>
          </a:bodyPr>
          <a:lstStyle>
            <a:defPPr>
              <a:defRPr lang="zh-CN"/>
            </a:defPPr>
            <a:lvl1pPr>
              <a:lnSpc>
                <a:spcPct val="200000"/>
              </a:lnSpc>
              <a:defRPr sz="1600">
                <a:latin typeface="微软雅黑" panose="020B0503020204020204" pitchFamily="34" charset="-122"/>
                <a:ea typeface="微软雅黑" panose="020B0503020204020204" pitchFamily="34" charset="-122"/>
              </a:defRPr>
            </a:lvl1pPr>
          </a:lstStyle>
          <a:p>
            <a:pPr>
              <a:lnSpc>
                <a:spcPct val="140000"/>
              </a:lnSpc>
            </a:pPr>
            <a:r>
              <a:rPr lang="en-US" altLang="zh-CN" sz="2000" b="1" i="1" dirty="0"/>
              <a:t>       </a:t>
            </a:r>
            <a:r>
              <a:rPr lang="zh-CN" altLang="zh-CN" sz="2000" b="1" i="1" dirty="0"/>
              <a:t>由于农业和手工业的进一步发展，男子在生产中的地位和作用越来越大，社会中心自然发生偏移</a:t>
            </a:r>
            <a:r>
              <a:rPr lang="zh-CN" altLang="en-US" sz="2000" b="1" i="1" dirty="0"/>
              <a:t>。</a:t>
            </a:r>
            <a:endParaRPr lang="en-US" altLang="zh-CN" sz="2000" b="1" i="1" dirty="0"/>
          </a:p>
          <a:p>
            <a:pPr>
              <a:lnSpc>
                <a:spcPct val="140000"/>
              </a:lnSpc>
            </a:pPr>
            <a:r>
              <a:rPr lang="en-US" altLang="zh-CN" sz="2000" b="1" i="1" dirty="0"/>
              <a:t>       </a:t>
            </a:r>
            <a:r>
              <a:rPr lang="zh-CN" altLang="zh-CN" sz="2000" b="1" i="1" dirty="0"/>
              <a:t>因此，从母系氏族社会发展到父系氏族社会，是社会生产力发展的</a:t>
            </a:r>
            <a:r>
              <a:rPr lang="zh-CN" altLang="zh-CN" sz="2000" b="1" i="1" dirty="0">
                <a:solidFill>
                  <a:srgbClr val="06502B"/>
                </a:solidFill>
              </a:rPr>
              <a:t>必然要求</a:t>
            </a:r>
            <a:r>
              <a:rPr lang="zh-CN" altLang="zh-CN" sz="2000" b="1" i="1" dirty="0"/>
              <a:t>。</a:t>
            </a:r>
            <a:endParaRPr lang="zh-CN" altLang="zh-CN" sz="2000" b="1" i="1" dirty="0"/>
          </a:p>
        </p:txBody>
      </p:sp>
      <p:pic>
        <p:nvPicPr>
          <p:cNvPr id="3" name="图片 2"/>
          <p:cNvPicPr>
            <a:picLocks noChangeAspect="1"/>
          </p:cNvPicPr>
          <p:nvPr/>
        </p:nvPicPr>
        <p:blipFill>
          <a:blip r:embed="rId1"/>
          <a:stretch>
            <a:fillRect/>
          </a:stretch>
        </p:blipFill>
        <p:spPr>
          <a:xfrm>
            <a:off x="1238885" y="3096260"/>
            <a:ext cx="3443605" cy="1767205"/>
          </a:xfrm>
          <a:prstGeom prst="rect">
            <a:avLst/>
          </a:prstGeom>
        </p:spPr>
      </p:pic>
      <p:pic>
        <p:nvPicPr>
          <p:cNvPr id="4" name="图片 3"/>
          <p:cNvPicPr>
            <a:picLocks noChangeAspect="1"/>
          </p:cNvPicPr>
          <p:nvPr/>
        </p:nvPicPr>
        <p:blipFill>
          <a:blip r:embed="rId2"/>
          <a:stretch>
            <a:fillRect/>
          </a:stretch>
        </p:blipFill>
        <p:spPr>
          <a:xfrm>
            <a:off x="4851400" y="3096260"/>
            <a:ext cx="3340100" cy="1767205"/>
          </a:xfrm>
          <a:prstGeom prst="rect">
            <a:avLst/>
          </a:prstGeom>
        </p:spPr>
      </p:pic>
      <p:sp>
        <p:nvSpPr>
          <p:cNvPr id="20" name="TextBox 19"/>
          <p:cNvSpPr txBox="1"/>
          <p:nvPr/>
        </p:nvSpPr>
        <p:spPr>
          <a:xfrm>
            <a:off x="954733" y="754033"/>
            <a:ext cx="5705364" cy="645160"/>
          </a:xfrm>
          <a:prstGeom prst="rect">
            <a:avLst/>
          </a:prstGeom>
          <a:noFill/>
        </p:spPr>
        <p:txBody>
          <a:bodyPr wrap="square" rtlCol="0">
            <a:spAutoFit/>
          </a:bodyPr>
          <a:p>
            <a:pPr>
              <a:lnSpc>
                <a:spcPct val="150000"/>
              </a:lnSpc>
            </a:pPr>
            <a:r>
              <a:rPr lang="zh-CN" sz="2400" b="1" dirty="0">
                <a:solidFill>
                  <a:srgbClr val="C00000"/>
                </a:solidFill>
                <a:latin typeface="黑体" panose="02010609060101010101" pitchFamily="2" charset="-122"/>
                <a:ea typeface="黑体" panose="02010609060101010101" pitchFamily="2" charset="-122"/>
                <a:sym typeface="仿宋_GB2312" pitchFamily="49" charset="-122"/>
              </a:rPr>
              <a:t>父</a:t>
            </a:r>
            <a:r>
              <a:rPr sz="2400" b="1" dirty="0">
                <a:solidFill>
                  <a:srgbClr val="C00000"/>
                </a:solidFill>
                <a:latin typeface="黑体" panose="02010609060101010101" pitchFamily="2" charset="-122"/>
                <a:ea typeface="黑体" panose="02010609060101010101" pitchFamily="2" charset="-122"/>
                <a:sym typeface="仿宋_GB2312" pitchFamily="49" charset="-122"/>
              </a:rPr>
              <a:t>系社会的原始文明</a:t>
            </a:r>
            <a:endParaRPr lang="en-US" altLang="zh-CN" sz="2400" b="1" dirty="0">
              <a:solidFill>
                <a:srgbClr val="C00000"/>
              </a:solidFill>
              <a:latin typeface="黑体" panose="02010609060101010101" pitchFamily="2" charset="-122"/>
              <a:ea typeface="黑体" panose="02010609060101010101" pitchFamily="2" charset="-122"/>
              <a:sym typeface="仿宋_GB2312" pitchFamily="49" charset="-122"/>
            </a:endParaRPr>
          </a:p>
        </p:txBody>
      </p:sp>
      <p:sp>
        <p:nvSpPr>
          <p:cNvPr id="5" name="Text Box 2"/>
          <p:cNvSpPr txBox="1"/>
          <p:nvPr/>
        </p:nvSpPr>
        <p:spPr>
          <a:xfrm>
            <a:off x="675165" y="260705"/>
            <a:ext cx="6264200"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3</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人类原始文明</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的</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父系社会阶段</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p:transition/>
  <p:timing>
    <p:tnLst>
      <p:par>
        <p:cTn id="1" dur="indefinite" restart="never" nodeType="tmRoot"/>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0" name="TextBox 19"/>
          <p:cNvSpPr txBox="1"/>
          <p:nvPr/>
        </p:nvSpPr>
        <p:spPr>
          <a:xfrm>
            <a:off x="4589145" y="1206500"/>
            <a:ext cx="3881120" cy="2748280"/>
          </a:xfrm>
          <a:prstGeom prst="rect">
            <a:avLst/>
          </a:prstGeom>
          <a:noFill/>
        </p:spPr>
        <p:txBody>
          <a:bodyPr wrap="square" rtlCol="0">
            <a:spAutoFit/>
          </a:bodyPr>
          <a:p>
            <a:pPr>
              <a:lnSpc>
                <a:spcPct val="180000"/>
              </a:lnSpc>
            </a:pPr>
            <a:r>
              <a:rPr lang="zh-CN" altLang="zh-CN" sz="2400" b="1" dirty="0">
                <a:solidFill>
                  <a:srgbClr val="06502B"/>
                </a:solidFill>
              </a:rPr>
              <a:t>人类最早制造的工具是石器</a:t>
            </a:r>
            <a:r>
              <a:rPr lang="zh-CN" altLang="en-US" sz="2400" b="1" dirty="0">
                <a:solidFill>
                  <a:srgbClr val="06502B"/>
                </a:solidFill>
              </a:rPr>
              <a:t>。</a:t>
            </a:r>
            <a:endParaRPr lang="en-US" altLang="zh-CN" sz="2400" b="1" dirty="0">
              <a:solidFill>
                <a:srgbClr val="06502B"/>
              </a:solidFill>
            </a:endParaRPr>
          </a:p>
          <a:p>
            <a:pPr>
              <a:lnSpc>
                <a:spcPct val="180000"/>
              </a:lnSpc>
            </a:pPr>
            <a:r>
              <a:rPr lang="zh-CN" altLang="zh-CN" sz="2400" b="1" dirty="0">
                <a:solidFill>
                  <a:srgbClr val="06502B"/>
                </a:solidFill>
              </a:rPr>
              <a:t>原始社会因石器制作技术的不同而被区分为旧石器时代和新石器时代</a:t>
            </a:r>
            <a:r>
              <a:rPr lang="zh-CN" altLang="zh-CN" sz="2400" b="1" dirty="0">
                <a:solidFill>
                  <a:srgbClr val="06502B"/>
                </a:solidFill>
              </a:rPr>
              <a:t>。</a:t>
            </a:r>
            <a:endParaRPr lang="zh-CN" altLang="en-US" sz="24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9605" y="1271270"/>
            <a:ext cx="3745230" cy="2680335"/>
          </a:xfrm>
          <a:prstGeom prst="rect">
            <a:avLst/>
          </a:prstGeom>
        </p:spPr>
      </p:pic>
      <p:sp>
        <p:nvSpPr>
          <p:cNvPr id="5" name="Text Box 2"/>
          <p:cNvSpPr txBox="1"/>
          <p:nvPr/>
        </p:nvSpPr>
        <p:spPr>
          <a:xfrm>
            <a:off x="675165" y="260705"/>
            <a:ext cx="6264200"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4.人类原始文明</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时期的</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工具</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6386" name="Text Box 2"/>
          <p:cNvSpPr txBox="1"/>
          <p:nvPr/>
        </p:nvSpPr>
        <p:spPr>
          <a:xfrm>
            <a:off x="1101885" y="265624"/>
            <a:ext cx="6264200"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5</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人类原始文明及其环境问题特征</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
        <p:nvSpPr>
          <p:cNvPr id="17412" name="Text Box 4"/>
          <p:cNvSpPr txBox="1"/>
          <p:nvPr/>
        </p:nvSpPr>
        <p:spPr>
          <a:xfrm>
            <a:off x="1555036" y="879706"/>
            <a:ext cx="6042495" cy="1529715"/>
          </a:xfrm>
          <a:prstGeom prst="rect">
            <a:avLst/>
          </a:prstGeom>
          <a:solidFill>
            <a:schemeClr val="bg1"/>
          </a:solidFill>
          <a:ln w="9525">
            <a:noFill/>
          </a:ln>
        </p:spPr>
        <p:txBody>
          <a:bodyPr wrap="square">
            <a:spAutoFit/>
          </a:bodyPr>
          <a:p>
            <a:pPr indent="355600" algn="just">
              <a:lnSpc>
                <a:spcPct val="130000"/>
              </a:lnSpc>
            </a:pPr>
            <a:r>
              <a:rPr lang="en-US" sz="2100" b="1" dirty="0">
                <a:solidFill>
                  <a:srgbClr val="0070C0"/>
                </a:solidFill>
                <a:latin typeface="黑体" panose="02010609060101010101" pitchFamily="2" charset="-122"/>
                <a:ea typeface="黑体" panose="02010609060101010101" pitchFamily="2" charset="-122"/>
                <a:sym typeface="仿宋_GB2312" pitchFamily="49" charset="-122"/>
              </a:rPr>
              <a:t>  </a:t>
            </a:r>
            <a:r>
              <a:rPr sz="2400" b="1" dirty="0">
                <a:solidFill>
                  <a:srgbClr val="0070C0"/>
                </a:solidFill>
                <a:latin typeface="黑体" panose="02010609060101010101" pitchFamily="2" charset="-122"/>
                <a:ea typeface="黑体" panose="02010609060101010101" pitchFamily="2" charset="-122"/>
                <a:sym typeface="仿宋_GB2312" pitchFamily="49" charset="-122"/>
              </a:rPr>
              <a:t>在原始文明阶段，人类生存完全依靠大自然赐予，通过长期的猎狩采集活动，人类发明了石器、弓箭、和火</a:t>
            </a:r>
            <a:r>
              <a:rPr lang="en-US" sz="2400" b="1" dirty="0">
                <a:solidFill>
                  <a:srgbClr val="0070C0"/>
                </a:solidFill>
                <a:latin typeface="黑体" panose="02010609060101010101" pitchFamily="2" charset="-122"/>
                <a:ea typeface="黑体" panose="02010609060101010101" pitchFamily="2" charset="-122"/>
                <a:sym typeface="仿宋_GB2312" pitchFamily="49" charset="-122"/>
              </a:rPr>
              <a:t>……</a:t>
            </a:r>
            <a:endParaRPr lang="en-US" sz="2400" b="1" dirty="0">
              <a:solidFill>
                <a:srgbClr val="0070C0"/>
              </a:solidFill>
              <a:latin typeface="黑体" panose="02010609060101010101" pitchFamily="2" charset="-122"/>
              <a:ea typeface="黑体" panose="02010609060101010101" pitchFamily="2" charset="-122"/>
              <a:sym typeface="仿宋_GB2312" pitchFamily="49" charset="-122"/>
            </a:endParaRPr>
          </a:p>
        </p:txBody>
      </p:sp>
      <p:pic>
        <p:nvPicPr>
          <p:cNvPr id="9224" name="Picture 8"/>
          <p:cNvPicPr>
            <a:picLocks noChangeAspect="1"/>
          </p:cNvPicPr>
          <p:nvPr>
            <p:custDataLst>
              <p:tags r:id="rId1"/>
            </p:custDataLst>
          </p:nvPr>
        </p:nvPicPr>
        <p:blipFill>
          <a:blip r:embed="rId2"/>
          <a:stretch>
            <a:fillRect/>
          </a:stretch>
        </p:blipFill>
        <p:spPr>
          <a:xfrm>
            <a:off x="1664579" y="2534284"/>
            <a:ext cx="2888605" cy="1928912"/>
          </a:xfrm>
          <a:prstGeom prst="rect">
            <a:avLst/>
          </a:prstGeom>
          <a:noFill/>
          <a:ln w="9525">
            <a:noFill/>
          </a:ln>
        </p:spPr>
      </p:pic>
      <p:pic>
        <p:nvPicPr>
          <p:cNvPr id="9225" name="Picture 9"/>
          <p:cNvPicPr>
            <a:picLocks noChangeAspect="1"/>
          </p:cNvPicPr>
          <p:nvPr>
            <p:custDataLst>
              <p:tags r:id="rId3"/>
            </p:custDataLst>
          </p:nvPr>
        </p:nvPicPr>
        <p:blipFill>
          <a:blip r:embed="rId4"/>
          <a:stretch>
            <a:fillRect/>
          </a:stretch>
        </p:blipFill>
        <p:spPr>
          <a:xfrm>
            <a:off x="4708926" y="2533807"/>
            <a:ext cx="2888605" cy="1929388"/>
          </a:xfrm>
          <a:prstGeom prst="rect">
            <a:avLst/>
          </a:prstGeom>
          <a:noFill/>
          <a:ln w="9525">
            <a:noFill/>
          </a:ln>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6386" name="Text Box 2"/>
          <p:cNvSpPr txBox="1"/>
          <p:nvPr/>
        </p:nvSpPr>
        <p:spPr>
          <a:xfrm>
            <a:off x="1555275" y="235619"/>
            <a:ext cx="6264200"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5</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人类原始文明及其环境问题特征</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graphicFrame>
        <p:nvGraphicFramePr>
          <p:cNvPr id="2" name="表格 1"/>
          <p:cNvGraphicFramePr/>
          <p:nvPr>
            <p:custDataLst>
              <p:tags r:id="rId1"/>
            </p:custDataLst>
          </p:nvPr>
        </p:nvGraphicFramePr>
        <p:xfrm>
          <a:off x="611505" y="835660"/>
          <a:ext cx="7840345" cy="3871595"/>
        </p:xfrm>
        <a:graphic>
          <a:graphicData uri="http://schemas.openxmlformats.org/drawingml/2006/table">
            <a:tbl>
              <a:tblPr firstRow="1" bandRow="1">
                <a:tableStyleId>{5940675A-B579-460E-94D1-54222C63F5DA}</a:tableStyleId>
              </a:tblPr>
              <a:tblGrid>
                <a:gridCol w="1902460"/>
                <a:gridCol w="967740"/>
                <a:gridCol w="1440180"/>
                <a:gridCol w="2158365"/>
                <a:gridCol w="1371600"/>
              </a:tblGrid>
              <a:tr h="1094740">
                <a:tc>
                  <a:txBody>
                    <a:bodyPr/>
                    <a:p>
                      <a:pPr indent="0" algn="ctr">
                        <a:lnSpc>
                          <a:spcPct val="140000"/>
                        </a:lnSpc>
                        <a:buNone/>
                      </a:pPr>
                      <a:r>
                        <a:rPr lang="en-US" sz="2400" b="1">
                          <a:solidFill>
                            <a:srgbClr val="0070C0"/>
                          </a:solidFill>
                          <a:latin typeface="黑体" panose="02010609060101010101" pitchFamily="2" charset="-122"/>
                          <a:ea typeface="黑体" panose="02010609060101010101" pitchFamily="2" charset="-122"/>
                          <a:cs typeface="楷体" panose="02010609060101010101" charset="-122"/>
                        </a:rPr>
                        <a:t>生产力水平</a:t>
                      </a:r>
                      <a:endParaRPr lang="en-US" altLang="en-US" sz="2400" b="1">
                        <a:solidFill>
                          <a:srgbClr val="0070C0"/>
                        </a:solidFill>
                        <a:latin typeface="黑体" panose="02010609060101010101" pitchFamily="2" charset="-122"/>
                        <a:ea typeface="黑体" panose="02010609060101010101" pitchFamily="2" charset="-122"/>
                        <a:cs typeface="楷体" panose="02010609060101010101" charset="-122"/>
                      </a:endParaRPr>
                    </a:p>
                  </a:txBody>
                  <a:tcPr marL="67628" marR="67628" marT="35243" marB="35243"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indent="0" algn="ctr">
                        <a:lnSpc>
                          <a:spcPct val="140000"/>
                        </a:lnSpc>
                        <a:buNone/>
                      </a:pPr>
                      <a:r>
                        <a:rPr lang="en-US" sz="2400" b="1">
                          <a:solidFill>
                            <a:srgbClr val="0070C0"/>
                          </a:solidFill>
                          <a:latin typeface="黑体" panose="02010609060101010101" pitchFamily="2" charset="-122"/>
                          <a:ea typeface="黑体" panose="02010609060101010101" pitchFamily="2" charset="-122"/>
                          <a:cs typeface="楷体" panose="02010609060101010101" charset="-122"/>
                        </a:rPr>
                        <a:t>持续</a:t>
                      </a:r>
                      <a:endParaRPr lang="en-US" sz="2400" b="1">
                        <a:solidFill>
                          <a:srgbClr val="0070C0"/>
                        </a:solidFill>
                        <a:latin typeface="黑体" panose="02010609060101010101" pitchFamily="2" charset="-122"/>
                        <a:ea typeface="黑体" panose="02010609060101010101" pitchFamily="2" charset="-122"/>
                        <a:cs typeface="楷体" panose="02010609060101010101" charset="-122"/>
                      </a:endParaRPr>
                    </a:p>
                    <a:p>
                      <a:pPr indent="0" algn="ctr">
                        <a:lnSpc>
                          <a:spcPct val="140000"/>
                        </a:lnSpc>
                        <a:buNone/>
                      </a:pPr>
                      <a:r>
                        <a:rPr lang="en-US" sz="2400" b="1">
                          <a:solidFill>
                            <a:srgbClr val="0070C0"/>
                          </a:solidFill>
                          <a:latin typeface="黑体" panose="02010609060101010101" pitchFamily="2" charset="-122"/>
                          <a:ea typeface="黑体" panose="02010609060101010101" pitchFamily="2" charset="-122"/>
                          <a:cs typeface="楷体" panose="02010609060101010101" charset="-122"/>
                        </a:rPr>
                        <a:t>时间</a:t>
                      </a:r>
                      <a:endParaRPr lang="en-US" altLang="en-US" sz="2400" b="1">
                        <a:solidFill>
                          <a:srgbClr val="0070C0"/>
                        </a:solidFill>
                        <a:latin typeface="黑体" panose="02010609060101010101" pitchFamily="2" charset="-122"/>
                        <a:ea typeface="黑体" panose="02010609060101010101" pitchFamily="2" charset="-122"/>
                        <a:cs typeface="楷体" panose="02010609060101010101" charset="-122"/>
                      </a:endParaRPr>
                    </a:p>
                  </a:txBody>
                  <a:tcPr marL="67628" marR="67628" marT="35243" marB="35243"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indent="0" algn="ctr">
                        <a:lnSpc>
                          <a:spcPct val="140000"/>
                        </a:lnSpc>
                        <a:buNone/>
                      </a:pPr>
                      <a:r>
                        <a:rPr lang="en-US" sz="2400" b="1">
                          <a:solidFill>
                            <a:srgbClr val="0070C0"/>
                          </a:solidFill>
                          <a:latin typeface="黑体" panose="02010609060101010101" pitchFamily="2" charset="-122"/>
                          <a:ea typeface="黑体" panose="02010609060101010101" pitchFamily="2" charset="-122"/>
                          <a:cs typeface="楷体" panose="02010609060101010101" charset="-122"/>
                        </a:rPr>
                        <a:t>人类的主体观念</a:t>
                      </a:r>
                      <a:endParaRPr lang="en-US" altLang="en-US" sz="2400" b="1">
                        <a:solidFill>
                          <a:srgbClr val="0070C0"/>
                        </a:solidFill>
                        <a:latin typeface="黑体" panose="02010609060101010101" pitchFamily="2" charset="-122"/>
                        <a:ea typeface="黑体" panose="02010609060101010101" pitchFamily="2" charset="-122"/>
                        <a:cs typeface="楷体" panose="02010609060101010101" charset="-122"/>
                      </a:endParaRPr>
                    </a:p>
                  </a:txBody>
                  <a:tcPr marL="67628" marR="67628" marT="35243" marB="35243"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indent="0" algn="ctr">
                        <a:lnSpc>
                          <a:spcPct val="140000"/>
                        </a:lnSpc>
                        <a:buNone/>
                      </a:pPr>
                      <a:r>
                        <a:rPr lang="en-US" sz="2400" b="1">
                          <a:solidFill>
                            <a:srgbClr val="0070C0"/>
                          </a:solidFill>
                          <a:latin typeface="黑体" panose="02010609060101010101" pitchFamily="2" charset="-122"/>
                          <a:ea typeface="黑体" panose="02010609060101010101" pitchFamily="2" charset="-122"/>
                          <a:cs typeface="楷体" panose="02010609060101010101" charset="-122"/>
                        </a:rPr>
                        <a:t>人与自然的关系</a:t>
                      </a:r>
                      <a:endParaRPr lang="en-US" altLang="en-US" sz="2400" b="1">
                        <a:solidFill>
                          <a:srgbClr val="0070C0"/>
                        </a:solidFill>
                        <a:latin typeface="黑体" panose="02010609060101010101" pitchFamily="2" charset="-122"/>
                        <a:ea typeface="黑体" panose="02010609060101010101" pitchFamily="2" charset="-122"/>
                        <a:cs typeface="楷体" panose="02010609060101010101" charset="-122"/>
                      </a:endParaRPr>
                    </a:p>
                  </a:txBody>
                  <a:tcPr marL="67628" marR="67628" marT="35243" marB="35243"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indent="0" algn="ctr">
                        <a:lnSpc>
                          <a:spcPct val="140000"/>
                        </a:lnSpc>
                        <a:buNone/>
                      </a:pPr>
                      <a:r>
                        <a:rPr lang="zh-CN" altLang="en-US" sz="2400" b="1">
                          <a:solidFill>
                            <a:srgbClr val="0070C0"/>
                          </a:solidFill>
                          <a:latin typeface="黑体" panose="02010609060101010101" pitchFamily="2" charset="-122"/>
                          <a:ea typeface="黑体" panose="02010609060101010101" pitchFamily="2" charset="-122"/>
                          <a:cs typeface="楷体" panose="02010609060101010101" charset="-122"/>
                        </a:rPr>
                        <a:t>人类对环境的影响</a:t>
                      </a:r>
                      <a:endParaRPr lang="zh-CN" altLang="en-US" sz="2400" b="1">
                        <a:solidFill>
                          <a:srgbClr val="0070C0"/>
                        </a:solidFill>
                        <a:latin typeface="黑体" panose="02010609060101010101" pitchFamily="2" charset="-122"/>
                        <a:ea typeface="黑体" panose="02010609060101010101" pitchFamily="2" charset="-122"/>
                        <a:cs typeface="楷体" panose="02010609060101010101" charset="-122"/>
                      </a:endParaRPr>
                    </a:p>
                  </a:txBody>
                  <a:tcPr marL="67628" marR="67628" marT="35243" marB="35243"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r>
              <a:tr h="2776855">
                <a:tc>
                  <a:txBody>
                    <a:bodyPr/>
                    <a:p>
                      <a:pPr indent="0" algn="l" fontAlgn="auto">
                        <a:lnSpc>
                          <a:spcPct val="150000"/>
                        </a:lnSpc>
                        <a:buNone/>
                      </a:pPr>
                      <a:r>
                        <a:rPr lang="en-US" sz="2400" b="1">
                          <a:solidFill>
                            <a:srgbClr val="0070C0"/>
                          </a:solidFill>
                          <a:latin typeface="华文楷体" panose="02010600040101010101" charset="-122"/>
                          <a:ea typeface="华文楷体" panose="02010600040101010101" charset="-122"/>
                          <a:cs typeface="楷体" panose="02010609060101010101" charset="-122"/>
                        </a:rPr>
                        <a:t>生产力水平低下</a:t>
                      </a:r>
                      <a:r>
                        <a:rPr lang="zh-CN" altLang="en-US" sz="2400" b="1">
                          <a:solidFill>
                            <a:srgbClr val="0070C0"/>
                          </a:solidFill>
                          <a:latin typeface="华文楷体" panose="02010600040101010101" charset="-122"/>
                          <a:ea typeface="华文楷体" panose="02010600040101010101" charset="-122"/>
                          <a:cs typeface="楷体" panose="02010609060101010101" charset="-122"/>
                        </a:rPr>
                        <a:t>；</a:t>
                      </a:r>
                      <a:r>
                        <a:rPr lang="en-US" sz="2400" b="1">
                          <a:solidFill>
                            <a:srgbClr val="0070C0"/>
                          </a:solidFill>
                          <a:latin typeface="华文楷体" panose="02010600040101010101" charset="-122"/>
                          <a:ea typeface="华文楷体" panose="02010600040101010101" charset="-122"/>
                          <a:cs typeface="Calibri" panose="020F0502020204030204" charset="0"/>
                        </a:rPr>
                        <a:t>物质生产活动</a:t>
                      </a:r>
                      <a:r>
                        <a:rPr lang="en-US" sz="2400" b="1">
                          <a:solidFill>
                            <a:srgbClr val="0070C0"/>
                          </a:solidFill>
                          <a:latin typeface="华文楷体" panose="02010600040101010101" charset="-122"/>
                          <a:ea typeface="华文楷体" panose="02010600040101010101" charset="-122"/>
                          <a:cs typeface="楷体" panose="02010609060101010101" charset="-122"/>
                        </a:rPr>
                        <a:t>是</a:t>
                      </a:r>
                      <a:r>
                        <a:rPr lang="en-US" sz="2400" b="1">
                          <a:solidFill>
                            <a:srgbClr val="0070C0"/>
                          </a:solidFill>
                          <a:latin typeface="华文楷体" panose="02010600040101010101" charset="-122"/>
                          <a:ea typeface="华文楷体" panose="02010600040101010101" charset="-122"/>
                          <a:cs typeface="Calibri" panose="020F0502020204030204" charset="0"/>
                        </a:rPr>
                        <a:t>简单的采集渔猎</a:t>
                      </a:r>
                      <a:r>
                        <a:rPr lang="en-US" sz="2400" b="1">
                          <a:solidFill>
                            <a:srgbClr val="0070C0"/>
                          </a:solidFill>
                          <a:latin typeface="华文楷体" panose="02010600040101010101" charset="-122"/>
                          <a:ea typeface="华文楷体" panose="02010600040101010101" charset="-122"/>
                          <a:cs typeface="楷体" panose="02010609060101010101" charset="-122"/>
                        </a:rPr>
                        <a:t>。</a:t>
                      </a:r>
                      <a:endParaRPr lang="en-US" altLang="en-US" sz="2400" b="1">
                        <a:solidFill>
                          <a:srgbClr val="0070C0"/>
                        </a:solidFill>
                        <a:latin typeface="华文楷体" panose="02010600040101010101" charset="-122"/>
                        <a:ea typeface="华文楷体" panose="02010600040101010101" charset="-122"/>
                        <a:cs typeface="楷体" panose="02010609060101010101" charset="-122"/>
                      </a:endParaRPr>
                    </a:p>
                  </a:txBody>
                  <a:tcPr marL="0" marR="0" marT="35243" marB="35243"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fontAlgn="auto">
                        <a:lnSpc>
                          <a:spcPct val="150000"/>
                        </a:lnSpc>
                        <a:buNone/>
                      </a:pPr>
                      <a:r>
                        <a:rPr lang="en-US" altLang="en-US" sz="2400" b="1">
                          <a:solidFill>
                            <a:srgbClr val="0070C0"/>
                          </a:solidFill>
                          <a:latin typeface="华文楷体" panose="02010600040101010101" charset="-122"/>
                          <a:ea typeface="华文楷体" panose="02010600040101010101" charset="-122"/>
                          <a:cs typeface="Calibri" panose="020F0502020204030204" charset="0"/>
                        </a:rPr>
                        <a:t>300</a:t>
                      </a:r>
                      <a:endParaRPr lang="en-US" altLang="en-US" sz="2400" b="1">
                        <a:solidFill>
                          <a:srgbClr val="0070C0"/>
                        </a:solidFill>
                        <a:latin typeface="华文楷体" panose="02010600040101010101" charset="-122"/>
                        <a:ea typeface="华文楷体" panose="02010600040101010101" charset="-122"/>
                        <a:cs typeface="Calibri" panose="020F0502020204030204" charset="0"/>
                      </a:endParaRPr>
                    </a:p>
                    <a:p>
                      <a:pPr indent="0" algn="ctr" fontAlgn="auto">
                        <a:lnSpc>
                          <a:spcPct val="150000"/>
                        </a:lnSpc>
                        <a:buNone/>
                      </a:pPr>
                      <a:r>
                        <a:rPr lang="zh-CN" altLang="en-US" sz="2400" b="1">
                          <a:solidFill>
                            <a:srgbClr val="0070C0"/>
                          </a:solidFill>
                          <a:latin typeface="华文楷体" panose="02010600040101010101" charset="-122"/>
                          <a:ea typeface="华文楷体" panose="02010600040101010101" charset="-122"/>
                          <a:cs typeface="Calibri" panose="020F0502020204030204" charset="0"/>
                        </a:rPr>
                        <a:t>万年</a:t>
                      </a:r>
                      <a:endParaRPr lang="zh-CN" altLang="en-US" sz="2400" b="1">
                        <a:solidFill>
                          <a:srgbClr val="0070C0"/>
                        </a:solidFill>
                        <a:latin typeface="华文楷体" panose="02010600040101010101" charset="-122"/>
                        <a:ea typeface="华文楷体" panose="02010600040101010101" charset="-122"/>
                        <a:cs typeface="Calibri" panose="020F0502020204030204" charset="0"/>
                      </a:endParaRPr>
                    </a:p>
                  </a:txBody>
                  <a:tcPr marL="0" marR="0" marT="35243" marB="35243"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fontAlgn="auto">
                        <a:lnSpc>
                          <a:spcPct val="150000"/>
                        </a:lnSpc>
                        <a:buNone/>
                      </a:pPr>
                      <a:r>
                        <a:rPr lang="en-US" sz="2400" b="1">
                          <a:solidFill>
                            <a:srgbClr val="0070C0"/>
                          </a:solidFill>
                          <a:latin typeface="华文楷体" panose="02010600040101010101" charset="-122"/>
                          <a:ea typeface="华文楷体" panose="02010600040101010101" charset="-122"/>
                          <a:cs typeface="楷体" panose="02010609060101010101" charset="-122"/>
                        </a:rPr>
                        <a:t>自然中心主义</a:t>
                      </a:r>
                      <a:r>
                        <a:rPr lang="zh-CN" altLang="en-US" sz="2400" b="1">
                          <a:solidFill>
                            <a:srgbClr val="0070C0"/>
                          </a:solidFill>
                          <a:latin typeface="华文楷体" panose="02010600040101010101" charset="-122"/>
                          <a:ea typeface="华文楷体" panose="02010600040101010101" charset="-122"/>
                          <a:cs typeface="楷体" panose="02010609060101010101" charset="-122"/>
                        </a:rPr>
                        <a:t>，即</a:t>
                      </a:r>
                      <a:r>
                        <a:rPr lang="en-US" sz="2400" b="1">
                          <a:solidFill>
                            <a:srgbClr val="0070C0"/>
                          </a:solidFill>
                          <a:latin typeface="华文楷体" panose="02010600040101010101" charset="-122"/>
                          <a:ea typeface="华文楷体" panose="02010600040101010101" charset="-122"/>
                          <a:cs typeface="楷体" panose="02010609060101010101" charset="-122"/>
                        </a:rPr>
                        <a:t>完全顺从、敬畏和崇拜自然</a:t>
                      </a:r>
                      <a:r>
                        <a:rPr lang="zh-CN" altLang="en-US" sz="2400" b="1">
                          <a:solidFill>
                            <a:srgbClr val="0070C0"/>
                          </a:solidFill>
                          <a:latin typeface="华文楷体" panose="02010600040101010101" charset="-122"/>
                          <a:ea typeface="华文楷体" panose="02010600040101010101" charset="-122"/>
                          <a:cs typeface="楷体" panose="02010609060101010101" charset="-122"/>
                        </a:rPr>
                        <a:t>。</a:t>
                      </a:r>
                      <a:endParaRPr lang="zh-CN" altLang="en-US" sz="2400" b="1">
                        <a:solidFill>
                          <a:srgbClr val="0070C0"/>
                        </a:solidFill>
                        <a:latin typeface="华文楷体" panose="02010600040101010101" charset="-122"/>
                        <a:ea typeface="华文楷体" panose="02010600040101010101" charset="-122"/>
                        <a:cs typeface="楷体" panose="02010609060101010101" charset="-122"/>
                      </a:endParaRPr>
                    </a:p>
                  </a:txBody>
                  <a:tcPr marL="0" marR="0" marT="35243" marB="35243"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fontAlgn="auto">
                        <a:lnSpc>
                          <a:spcPct val="150000"/>
                        </a:lnSpc>
                        <a:buNone/>
                      </a:pPr>
                      <a:r>
                        <a:rPr lang="en-US" sz="2400" b="1">
                          <a:solidFill>
                            <a:srgbClr val="0070C0"/>
                          </a:solidFill>
                          <a:latin typeface="华文楷体" panose="02010600040101010101" charset="-122"/>
                          <a:ea typeface="华文楷体" panose="02010600040101010101" charset="-122"/>
                          <a:cs typeface="楷体" panose="02010609060101010101" charset="-122"/>
                        </a:rPr>
                        <a:t>是人类被动接受自然的阶段，对自然没有伤害，与自然保持着简单的和谐。</a:t>
                      </a:r>
                      <a:endParaRPr lang="en-US" altLang="en-US" sz="2400" b="1">
                        <a:solidFill>
                          <a:srgbClr val="0070C0"/>
                        </a:solidFill>
                        <a:latin typeface="华文楷体" panose="02010600040101010101" charset="-122"/>
                        <a:ea typeface="华文楷体" panose="02010600040101010101" charset="-122"/>
                        <a:cs typeface="楷体" panose="02010609060101010101" charset="-122"/>
                      </a:endParaRPr>
                    </a:p>
                  </a:txBody>
                  <a:tcPr marL="0" marR="0" marT="35243" marB="35243"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fontAlgn="auto">
                        <a:lnSpc>
                          <a:spcPct val="150000"/>
                        </a:lnSpc>
                        <a:buNone/>
                      </a:pPr>
                      <a:r>
                        <a:rPr lang="zh-CN" altLang="en-US" sz="2400" b="1" dirty="0">
                          <a:solidFill>
                            <a:srgbClr val="0070C0"/>
                          </a:solidFill>
                          <a:latin typeface="华文楷体" panose="02010600040101010101" charset="-122"/>
                          <a:ea typeface="华文楷体" panose="02010600040101010101" charset="-122"/>
                          <a:sym typeface="+mn-ea"/>
                        </a:rPr>
                        <a:t>人类对自然的影响很弱，对环境的影响很小。</a:t>
                      </a:r>
                      <a:endParaRPr lang="zh-CN" altLang="en-US" sz="2400" b="1" dirty="0">
                        <a:solidFill>
                          <a:srgbClr val="0070C0"/>
                        </a:solidFill>
                        <a:latin typeface="华文楷体" panose="02010600040101010101" charset="-122"/>
                        <a:ea typeface="华文楷体" panose="02010600040101010101" charset="-122"/>
                        <a:cs typeface="楷体" panose="02010609060101010101" charset="-122"/>
                      </a:endParaRPr>
                    </a:p>
                  </a:txBody>
                  <a:tcPr marL="0" marR="0" marT="35243" marB="35243"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0" name="Text Box 5"/>
          <p:cNvSpPr/>
          <p:nvPr/>
        </p:nvSpPr>
        <p:spPr>
          <a:xfrm>
            <a:off x="2754772" y="1445599"/>
            <a:ext cx="4294726" cy="583565"/>
          </a:xfrm>
          <a:prstGeom prst="rect">
            <a:avLst/>
          </a:prstGeom>
          <a:noFill/>
          <a:ln w="9525">
            <a:noFill/>
          </a:ln>
        </p:spPr>
        <p:txBody>
          <a:bodyPr wrap="square" anchor="t">
            <a:spAutoFit/>
            <a:scene3d>
              <a:camera prst="orthographicFront"/>
              <a:lightRig rig="threePt" dir="t"/>
            </a:scene3d>
          </a:bodyPr>
          <a:p>
            <a:pPr lvl="0" algn="l" eaLnBrk="0" hangingPunct="0">
              <a:buClrTx/>
              <a:buSzTx/>
              <a:buFontTx/>
            </a:pPr>
            <a:r>
              <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原始文明的发展及特征</a:t>
            </a:r>
            <a:endPar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6150" name="Rectangle 59"/>
          <p:cNvSpPr/>
          <p:nvPr/>
        </p:nvSpPr>
        <p:spPr>
          <a:xfrm>
            <a:off x="1478356" y="517341"/>
            <a:ext cx="6172518" cy="857294"/>
          </a:xfrm>
          <a:prstGeom prst="rect">
            <a:avLst/>
          </a:prstGeom>
          <a:noFill/>
          <a:ln w="9525">
            <a:noFill/>
          </a:ln>
        </p:spPr>
        <p:txBody>
          <a:bodyPr anchor="t"/>
          <a:p>
            <a:pPr algn="ctr"/>
            <a:r>
              <a:rPr lang="zh-CN" altLang="en-US" sz="40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rPr>
              <a:t>讨论内容 </a:t>
            </a:r>
            <a:endParaRPr lang="zh-CN" altLang="en-US" sz="40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endParaRPr>
          </a:p>
        </p:txBody>
      </p:sp>
      <p:sp>
        <p:nvSpPr>
          <p:cNvPr id="4" name="Line 20"/>
          <p:cNvSpPr/>
          <p:nvPr/>
        </p:nvSpPr>
        <p:spPr>
          <a:xfrm flipV="1">
            <a:off x="2733895" y="2014351"/>
            <a:ext cx="4176215" cy="5954"/>
          </a:xfrm>
          <a:prstGeom prst="line">
            <a:avLst/>
          </a:prstGeom>
          <a:ln w="25400" cap="flat" cmpd="sng">
            <a:solidFill>
              <a:srgbClr val="00B050"/>
            </a:solidFill>
            <a:prstDash val="sysDash"/>
            <a:round/>
            <a:headEnd type="none" w="med" len="med"/>
            <a:tailEnd type="oval" w="med" len="med"/>
          </a:ln>
        </p:spPr>
      </p:sp>
      <p:sp>
        <p:nvSpPr>
          <p:cNvPr id="6" name="Line 20"/>
          <p:cNvSpPr/>
          <p:nvPr/>
        </p:nvSpPr>
        <p:spPr>
          <a:xfrm flipV="1">
            <a:off x="2745961" y="3561608"/>
            <a:ext cx="4176215" cy="5954"/>
          </a:xfrm>
          <a:prstGeom prst="line">
            <a:avLst/>
          </a:prstGeom>
          <a:ln w="25400" cap="flat" cmpd="sng">
            <a:solidFill>
              <a:srgbClr val="00B050"/>
            </a:solidFill>
            <a:prstDash val="sysDash"/>
            <a:round/>
            <a:headEnd type="none" w="med" len="med"/>
            <a:tailEnd type="oval" w="med" len="med"/>
          </a:ln>
        </p:spPr>
      </p:sp>
      <p:sp>
        <p:nvSpPr>
          <p:cNvPr id="19" name="Line 20"/>
          <p:cNvSpPr/>
          <p:nvPr/>
        </p:nvSpPr>
        <p:spPr>
          <a:xfrm flipV="1">
            <a:off x="2733578" y="4339840"/>
            <a:ext cx="4176215" cy="5954"/>
          </a:xfrm>
          <a:prstGeom prst="line">
            <a:avLst/>
          </a:prstGeom>
          <a:ln w="25400" cap="flat" cmpd="sng">
            <a:solidFill>
              <a:srgbClr val="00B050"/>
            </a:solidFill>
            <a:prstDash val="sysDash"/>
            <a:round/>
            <a:headEnd type="none" w="med" len="med"/>
            <a:tailEnd type="oval" w="med" len="med"/>
          </a:ln>
        </p:spPr>
      </p:sp>
      <p:grpSp>
        <p:nvGrpSpPr>
          <p:cNvPr id="21" name="组合 6152"/>
          <p:cNvGrpSpPr/>
          <p:nvPr/>
        </p:nvGrpSpPr>
        <p:grpSpPr>
          <a:xfrm>
            <a:off x="2171177" y="1467825"/>
            <a:ext cx="652179" cy="566449"/>
            <a:chOff x="0" y="0"/>
            <a:chExt cx="1549" cy="1351"/>
          </a:xfrm>
        </p:grpSpPr>
        <p:sp>
          <p:nvSpPr>
            <p:cNvPr id="22" name="AutoShape 7"/>
            <p:cNvSpPr/>
            <p:nvPr/>
          </p:nvSpPr>
          <p:spPr>
            <a:xfrm>
              <a:off x="14" y="24"/>
              <a:ext cx="1535" cy="1327"/>
            </a:xfrm>
            <a:prstGeom prst="hexagon">
              <a:avLst>
                <a:gd name="adj" fmla="val 28912"/>
                <a:gd name="vf" fmla="val 115470"/>
              </a:avLst>
            </a:prstGeom>
            <a:solidFill>
              <a:srgbClr val="808080"/>
            </a:solidFill>
            <a:ln w="9525">
              <a:noFill/>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23" name="AutoShape 8"/>
            <p:cNvSpPr/>
            <p:nvPr/>
          </p:nvSpPr>
          <p:spPr>
            <a:xfrm>
              <a:off x="0" y="0"/>
              <a:ext cx="1535" cy="1327"/>
            </a:xfrm>
            <a:prstGeom prst="hexagon">
              <a:avLst>
                <a:gd name="adj" fmla="val 28912"/>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24" name="AutoShape 9"/>
            <p:cNvSpPr/>
            <p:nvPr/>
          </p:nvSpPr>
          <p:spPr>
            <a:xfrm>
              <a:off x="90" y="81"/>
              <a:ext cx="1352" cy="1169"/>
            </a:xfrm>
            <a:prstGeom prst="hexagon">
              <a:avLst>
                <a:gd name="adj" fmla="val 28891"/>
                <a:gd name="vf" fmla="val 115470"/>
              </a:avLst>
            </a:prstGeom>
            <a:gradFill rotWithShape="1">
              <a:gsLst>
                <a:gs pos="0">
                  <a:srgbClr val="3366FF"/>
                </a:gs>
                <a:gs pos="50000">
                  <a:srgbClr val="182F76"/>
                </a:gs>
                <a:gs pos="100000">
                  <a:srgbClr val="3366FF"/>
                </a:gs>
              </a:gsLst>
              <a:lin ang="2700000" scaled="1"/>
              <a:tileRect/>
            </a:gradFill>
            <a:ln w="9525" cap="flat" cmpd="sng">
              <a:solidFill>
                <a:schemeClr val="tx1"/>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grpSp>
      <p:sp>
        <p:nvSpPr>
          <p:cNvPr id="25" name="Text Box 10"/>
          <p:cNvSpPr/>
          <p:nvPr/>
        </p:nvSpPr>
        <p:spPr>
          <a:xfrm>
            <a:off x="2211184" y="1490687"/>
            <a:ext cx="539778" cy="521970"/>
          </a:xfrm>
          <a:prstGeom prst="rect">
            <a:avLst/>
          </a:prstGeom>
          <a:noFill/>
          <a:ln w="9525">
            <a:noFill/>
          </a:ln>
        </p:spPr>
        <p:txBody>
          <a:bodyPr wrap="square" anchor="t">
            <a:spAutoFit/>
          </a:bodyPr>
          <a:p>
            <a:pPr lvl="0" algn="ctr" eaLnBrk="0" hangingPunct="0">
              <a:buClrTx/>
              <a:buSzTx/>
              <a:buFontTx/>
            </a:pPr>
            <a:r>
              <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rPr>
              <a:t>一</a:t>
            </a:r>
            <a:endPar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endParaRPr>
          </a:p>
        </p:txBody>
      </p:sp>
      <p:sp>
        <p:nvSpPr>
          <p:cNvPr id="31" name="Text Box 5"/>
          <p:cNvSpPr/>
          <p:nvPr/>
        </p:nvSpPr>
        <p:spPr>
          <a:xfrm>
            <a:off x="2756677" y="2206368"/>
            <a:ext cx="4295021" cy="583565"/>
          </a:xfrm>
          <a:prstGeom prst="rect">
            <a:avLst/>
          </a:prstGeom>
          <a:solidFill>
            <a:srgbClr val="FFFF00"/>
          </a:solidFill>
          <a:ln w="9525">
            <a:noFill/>
          </a:ln>
        </p:spPr>
        <p:txBody>
          <a:bodyPr wrap="square" anchor="t">
            <a:spAutoFit/>
            <a:scene3d>
              <a:camera prst="orthographicFront"/>
              <a:lightRig rig="threePt" dir="t"/>
            </a:scene3d>
          </a:bodyPr>
          <a:p>
            <a:pPr lvl="0" algn="l" eaLnBrk="0" hangingPunct="0">
              <a:buClrTx/>
              <a:buSzTx/>
              <a:buFontTx/>
            </a:pPr>
            <a:r>
              <a:rPr lang="zh-CN" altLang="en-US" sz="3200" b="1" dirty="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农业文明的发展及特征</a:t>
            </a:r>
            <a:endParaRPr lang="zh-CN" altLang="en-US" sz="3200" b="1" dirty="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32" name="Text Box 5"/>
          <p:cNvSpPr/>
          <p:nvPr/>
        </p:nvSpPr>
        <p:spPr>
          <a:xfrm>
            <a:off x="2719845" y="2979838"/>
            <a:ext cx="4295021" cy="583565"/>
          </a:xfrm>
          <a:prstGeom prst="rect">
            <a:avLst/>
          </a:prstGeom>
          <a:noFill/>
          <a:ln w="9525">
            <a:noFill/>
          </a:ln>
        </p:spPr>
        <p:txBody>
          <a:bodyPr wrap="square" anchor="t">
            <a:spAutoFit/>
            <a:scene3d>
              <a:camera prst="orthographicFront"/>
              <a:lightRig rig="threePt" dir="t"/>
            </a:scene3d>
          </a:bodyPr>
          <a:p>
            <a:pPr lvl="0" algn="l" eaLnBrk="0" hangingPunct="0">
              <a:buClrTx/>
              <a:buSzTx/>
              <a:buFontTx/>
            </a:pPr>
            <a:r>
              <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工业文明的发展及特征</a:t>
            </a:r>
            <a:endPar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33" name="矩形 32"/>
          <p:cNvSpPr/>
          <p:nvPr/>
        </p:nvSpPr>
        <p:spPr>
          <a:xfrm>
            <a:off x="2745881" y="3778709"/>
            <a:ext cx="4295021" cy="583565"/>
          </a:xfrm>
          <a:prstGeom prst="rect">
            <a:avLst/>
          </a:prstGeom>
          <a:noFill/>
          <a:ln w="9525">
            <a:noFill/>
          </a:ln>
        </p:spPr>
        <p:txBody>
          <a:bodyPr wrap="square" rtlCol="0" anchor="t">
            <a:spAutoFit/>
            <a:scene3d>
              <a:camera prst="orthographicFront"/>
              <a:lightRig rig="threePt" dir="t"/>
            </a:scene3d>
          </a:bodyPr>
          <a:p>
            <a:pPr lvl="0" algn="l" eaLnBrk="0" hangingPunct="0">
              <a:buClrTx/>
              <a:buSzTx/>
              <a:buFontTx/>
            </a:pPr>
            <a:r>
              <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仿宋_GB2312" pitchFamily="49" charset="-122"/>
              </a:rPr>
              <a:t>生态文明及其发展前景</a:t>
            </a:r>
            <a:endPar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仿宋_GB2312" pitchFamily="49" charset="-122"/>
            </a:endParaRPr>
          </a:p>
        </p:txBody>
      </p:sp>
      <p:sp>
        <p:nvSpPr>
          <p:cNvPr id="2" name="Line 20"/>
          <p:cNvSpPr/>
          <p:nvPr/>
        </p:nvSpPr>
        <p:spPr>
          <a:xfrm flipV="1">
            <a:off x="2778983" y="2775596"/>
            <a:ext cx="4176215" cy="5954"/>
          </a:xfrm>
          <a:prstGeom prst="line">
            <a:avLst/>
          </a:prstGeom>
          <a:ln w="25400" cap="flat" cmpd="sng">
            <a:solidFill>
              <a:srgbClr val="00B050"/>
            </a:solidFill>
            <a:prstDash val="sysDash"/>
            <a:round/>
            <a:headEnd type="none" w="med" len="med"/>
            <a:tailEnd type="oval" w="med" len="med"/>
          </a:ln>
        </p:spPr>
      </p:sp>
      <p:grpSp>
        <p:nvGrpSpPr>
          <p:cNvPr id="14" name="组合 6152"/>
          <p:cNvGrpSpPr/>
          <p:nvPr/>
        </p:nvGrpSpPr>
        <p:grpSpPr>
          <a:xfrm>
            <a:off x="2182607" y="2238755"/>
            <a:ext cx="652179" cy="566449"/>
            <a:chOff x="0" y="0"/>
            <a:chExt cx="1549" cy="1351"/>
          </a:xfrm>
        </p:grpSpPr>
        <p:sp>
          <p:nvSpPr>
            <p:cNvPr id="15" name="AutoShape 7"/>
            <p:cNvSpPr/>
            <p:nvPr/>
          </p:nvSpPr>
          <p:spPr>
            <a:xfrm>
              <a:off x="14" y="24"/>
              <a:ext cx="1535" cy="1327"/>
            </a:xfrm>
            <a:prstGeom prst="hexagon">
              <a:avLst>
                <a:gd name="adj" fmla="val 28912"/>
                <a:gd name="vf" fmla="val 115470"/>
              </a:avLst>
            </a:prstGeom>
            <a:solidFill>
              <a:srgbClr val="808080"/>
            </a:solidFill>
            <a:ln w="9525">
              <a:noFill/>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16" name="AutoShape 8"/>
            <p:cNvSpPr/>
            <p:nvPr/>
          </p:nvSpPr>
          <p:spPr>
            <a:xfrm>
              <a:off x="0" y="0"/>
              <a:ext cx="1535" cy="1327"/>
            </a:xfrm>
            <a:prstGeom prst="hexagon">
              <a:avLst>
                <a:gd name="adj" fmla="val 28912"/>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17" name="AutoShape 9"/>
            <p:cNvSpPr/>
            <p:nvPr/>
          </p:nvSpPr>
          <p:spPr>
            <a:xfrm>
              <a:off x="90" y="81"/>
              <a:ext cx="1352" cy="1169"/>
            </a:xfrm>
            <a:prstGeom prst="hexagon">
              <a:avLst>
                <a:gd name="adj" fmla="val 28891"/>
                <a:gd name="vf" fmla="val 115470"/>
              </a:avLst>
            </a:prstGeom>
            <a:gradFill rotWithShape="1">
              <a:gsLst>
                <a:gs pos="0">
                  <a:srgbClr val="3366FF"/>
                </a:gs>
                <a:gs pos="50000">
                  <a:srgbClr val="182F76"/>
                </a:gs>
                <a:gs pos="100000">
                  <a:srgbClr val="3366FF"/>
                </a:gs>
              </a:gsLst>
              <a:lin ang="2700000" scaled="1"/>
              <a:tileRect/>
            </a:gradFill>
            <a:ln w="9525" cap="flat" cmpd="sng">
              <a:solidFill>
                <a:schemeClr val="tx1"/>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grpSp>
      <p:sp>
        <p:nvSpPr>
          <p:cNvPr id="18" name="Text Box 10"/>
          <p:cNvSpPr/>
          <p:nvPr/>
        </p:nvSpPr>
        <p:spPr>
          <a:xfrm>
            <a:off x="2222614" y="2261616"/>
            <a:ext cx="539778" cy="521970"/>
          </a:xfrm>
          <a:prstGeom prst="rect">
            <a:avLst/>
          </a:prstGeom>
          <a:noFill/>
          <a:ln w="9525">
            <a:noFill/>
          </a:ln>
        </p:spPr>
        <p:txBody>
          <a:bodyPr wrap="square" anchor="t">
            <a:spAutoFit/>
          </a:bodyPr>
          <a:p>
            <a:pPr lvl="0" algn="ctr" eaLnBrk="0" hangingPunct="0">
              <a:buClrTx/>
              <a:buSzTx/>
              <a:buFontTx/>
            </a:pPr>
            <a:r>
              <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rPr>
              <a:t>二</a:t>
            </a:r>
            <a:endPar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endParaRPr>
          </a:p>
        </p:txBody>
      </p:sp>
      <p:grpSp>
        <p:nvGrpSpPr>
          <p:cNvPr id="20" name="组合 6152"/>
          <p:cNvGrpSpPr/>
          <p:nvPr/>
        </p:nvGrpSpPr>
        <p:grpSpPr>
          <a:xfrm>
            <a:off x="2194038" y="3026196"/>
            <a:ext cx="652179" cy="566449"/>
            <a:chOff x="0" y="0"/>
            <a:chExt cx="1549" cy="1351"/>
          </a:xfrm>
        </p:grpSpPr>
        <p:sp>
          <p:nvSpPr>
            <p:cNvPr id="34" name="AutoShape 7"/>
            <p:cNvSpPr/>
            <p:nvPr/>
          </p:nvSpPr>
          <p:spPr>
            <a:xfrm>
              <a:off x="14" y="24"/>
              <a:ext cx="1535" cy="1327"/>
            </a:xfrm>
            <a:prstGeom prst="hexagon">
              <a:avLst>
                <a:gd name="adj" fmla="val 28912"/>
                <a:gd name="vf" fmla="val 115470"/>
              </a:avLst>
            </a:prstGeom>
            <a:solidFill>
              <a:srgbClr val="808080"/>
            </a:solidFill>
            <a:ln w="9525">
              <a:noFill/>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35" name="AutoShape 8"/>
            <p:cNvSpPr/>
            <p:nvPr/>
          </p:nvSpPr>
          <p:spPr>
            <a:xfrm>
              <a:off x="0" y="0"/>
              <a:ext cx="1535" cy="1327"/>
            </a:xfrm>
            <a:prstGeom prst="hexagon">
              <a:avLst>
                <a:gd name="adj" fmla="val 28912"/>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36" name="AutoShape 9"/>
            <p:cNvSpPr/>
            <p:nvPr/>
          </p:nvSpPr>
          <p:spPr>
            <a:xfrm>
              <a:off x="90" y="81"/>
              <a:ext cx="1352" cy="1169"/>
            </a:xfrm>
            <a:prstGeom prst="hexagon">
              <a:avLst>
                <a:gd name="adj" fmla="val 28891"/>
                <a:gd name="vf" fmla="val 115470"/>
              </a:avLst>
            </a:prstGeom>
            <a:gradFill rotWithShape="1">
              <a:gsLst>
                <a:gs pos="0">
                  <a:srgbClr val="3366FF"/>
                </a:gs>
                <a:gs pos="50000">
                  <a:srgbClr val="182F76"/>
                </a:gs>
                <a:gs pos="100000">
                  <a:srgbClr val="3366FF"/>
                </a:gs>
              </a:gsLst>
              <a:lin ang="2700000" scaled="1"/>
              <a:tileRect/>
            </a:gradFill>
            <a:ln w="9525" cap="flat" cmpd="sng">
              <a:solidFill>
                <a:schemeClr val="tx1"/>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grpSp>
      <p:sp>
        <p:nvSpPr>
          <p:cNvPr id="37" name="Text Box 10"/>
          <p:cNvSpPr/>
          <p:nvPr/>
        </p:nvSpPr>
        <p:spPr>
          <a:xfrm>
            <a:off x="2234045" y="3049057"/>
            <a:ext cx="539778" cy="521970"/>
          </a:xfrm>
          <a:prstGeom prst="rect">
            <a:avLst/>
          </a:prstGeom>
          <a:noFill/>
          <a:ln w="9525">
            <a:noFill/>
          </a:ln>
        </p:spPr>
        <p:txBody>
          <a:bodyPr wrap="square" anchor="t">
            <a:spAutoFit/>
          </a:bodyPr>
          <a:p>
            <a:pPr lvl="0" algn="ctr" eaLnBrk="0" hangingPunct="0">
              <a:buClrTx/>
              <a:buSzTx/>
              <a:buFontTx/>
            </a:pPr>
            <a:r>
              <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rPr>
              <a:t>三</a:t>
            </a:r>
            <a:endPar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endParaRPr>
          </a:p>
        </p:txBody>
      </p:sp>
      <p:grpSp>
        <p:nvGrpSpPr>
          <p:cNvPr id="38" name="组合 6152"/>
          <p:cNvGrpSpPr/>
          <p:nvPr/>
        </p:nvGrpSpPr>
        <p:grpSpPr>
          <a:xfrm>
            <a:off x="2205469" y="3805381"/>
            <a:ext cx="652179" cy="566449"/>
            <a:chOff x="0" y="0"/>
            <a:chExt cx="1549" cy="1351"/>
          </a:xfrm>
        </p:grpSpPr>
        <p:sp>
          <p:nvSpPr>
            <p:cNvPr id="39" name="AutoShape 7"/>
            <p:cNvSpPr/>
            <p:nvPr/>
          </p:nvSpPr>
          <p:spPr>
            <a:xfrm>
              <a:off x="14" y="24"/>
              <a:ext cx="1535" cy="1327"/>
            </a:xfrm>
            <a:prstGeom prst="hexagon">
              <a:avLst>
                <a:gd name="adj" fmla="val 28912"/>
                <a:gd name="vf" fmla="val 115470"/>
              </a:avLst>
            </a:prstGeom>
            <a:solidFill>
              <a:srgbClr val="808080"/>
            </a:solidFill>
            <a:ln w="9525">
              <a:noFill/>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40" name="AutoShape 8"/>
            <p:cNvSpPr/>
            <p:nvPr/>
          </p:nvSpPr>
          <p:spPr>
            <a:xfrm>
              <a:off x="0" y="0"/>
              <a:ext cx="1535" cy="1327"/>
            </a:xfrm>
            <a:prstGeom prst="hexagon">
              <a:avLst>
                <a:gd name="adj" fmla="val 28912"/>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41" name="AutoShape 9"/>
            <p:cNvSpPr/>
            <p:nvPr/>
          </p:nvSpPr>
          <p:spPr>
            <a:xfrm>
              <a:off x="90" y="81"/>
              <a:ext cx="1352" cy="1169"/>
            </a:xfrm>
            <a:prstGeom prst="hexagon">
              <a:avLst>
                <a:gd name="adj" fmla="val 28891"/>
                <a:gd name="vf" fmla="val 115470"/>
              </a:avLst>
            </a:prstGeom>
            <a:gradFill rotWithShape="1">
              <a:gsLst>
                <a:gs pos="0">
                  <a:srgbClr val="3366FF"/>
                </a:gs>
                <a:gs pos="50000">
                  <a:srgbClr val="182F76"/>
                </a:gs>
                <a:gs pos="100000">
                  <a:srgbClr val="3366FF"/>
                </a:gs>
              </a:gsLst>
              <a:lin ang="2700000" scaled="1"/>
              <a:tileRect/>
            </a:gradFill>
            <a:ln w="9525" cap="flat" cmpd="sng">
              <a:solidFill>
                <a:schemeClr val="tx1"/>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grpSp>
      <p:sp>
        <p:nvSpPr>
          <p:cNvPr id="42" name="Text Box 10"/>
          <p:cNvSpPr/>
          <p:nvPr/>
        </p:nvSpPr>
        <p:spPr>
          <a:xfrm>
            <a:off x="2245476" y="3828242"/>
            <a:ext cx="539778" cy="521970"/>
          </a:xfrm>
          <a:prstGeom prst="rect">
            <a:avLst/>
          </a:prstGeom>
          <a:noFill/>
          <a:ln w="9525">
            <a:noFill/>
          </a:ln>
        </p:spPr>
        <p:txBody>
          <a:bodyPr wrap="square" anchor="t">
            <a:spAutoFit/>
          </a:bodyPr>
          <a:p>
            <a:pPr lvl="0" algn="ctr" eaLnBrk="0" hangingPunct="0">
              <a:buClrTx/>
              <a:buSzTx/>
              <a:buFontTx/>
            </a:pPr>
            <a:r>
              <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rPr>
              <a:t>四</a:t>
            </a:r>
            <a:endPar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5" name="图片 4"/>
          <p:cNvPicPr>
            <a:picLocks noChangeAspect="1"/>
          </p:cNvPicPr>
          <p:nvPr/>
        </p:nvPicPr>
        <p:blipFill>
          <a:blip r:embed="rId1"/>
          <a:stretch>
            <a:fillRect/>
          </a:stretch>
        </p:blipFill>
        <p:spPr>
          <a:xfrm>
            <a:off x="0" y="2211846"/>
            <a:ext cx="9144471" cy="1204498"/>
          </a:xfrm>
          <a:prstGeom prst="rect">
            <a:avLst/>
          </a:prstGeom>
        </p:spPr>
      </p:pic>
      <p:sp>
        <p:nvSpPr>
          <p:cNvPr id="8" name="文本占位符 2"/>
          <p:cNvSpPr>
            <a:spLocks noGrp="1"/>
          </p:cNvSpPr>
          <p:nvPr/>
        </p:nvSpPr>
        <p:spPr>
          <a:xfrm>
            <a:off x="0" y="1128718"/>
            <a:ext cx="9145106" cy="1083366"/>
          </a:xfrm>
          <a:prstGeom prst="rect">
            <a:avLst/>
          </a:prstGeom>
          <a:solidFill>
            <a:srgbClr val="FFFF00"/>
          </a:solid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zh-CN" sz="4800" dirty="0">
                <a:solidFill>
                  <a:srgbClr val="FF0000"/>
                </a:solidFill>
                <a:effectLst>
                  <a:outerShdw blurRad="38100" dist="38100" dir="2700000" algn="tl">
                    <a:srgbClr val="000000">
                      <a:alpha val="43137"/>
                    </a:srgbClr>
                  </a:outerShdw>
                </a:effectLst>
                <a:latin typeface="华文隶书" panose="02010800040101010101" charset="-122"/>
                <a:ea typeface="华文隶书" panose="02010800040101010101" charset="-122"/>
                <a:sym typeface="汉仪雅酷黑简" panose="00020600040101010101" charset="-122"/>
              </a:rPr>
              <a:t>二、农业</a:t>
            </a:r>
            <a:r>
              <a:rPr kumimoji="1" lang="zh-CN" altLang="zh-CN" sz="4800" dirty="0">
                <a:solidFill>
                  <a:srgbClr val="FF0000"/>
                </a:solidFill>
                <a:effectLst>
                  <a:outerShdw blurRad="38100" dist="38100" dir="2700000" algn="tl">
                    <a:srgbClr val="000000">
                      <a:alpha val="43137"/>
                    </a:srgbClr>
                  </a:outerShdw>
                </a:effectLst>
                <a:latin typeface="华文隶书" panose="02010800040101010101" charset="-122"/>
                <a:ea typeface="华文隶书" panose="02010800040101010101" charset="-122"/>
                <a:sym typeface="+mn-ea"/>
              </a:rPr>
              <a:t>文明的发展及特征</a:t>
            </a:r>
            <a:endParaRPr kumimoji="1" lang="zh-CN" altLang="zh-CN" sz="4800" dirty="0">
              <a:solidFill>
                <a:srgbClr val="FF0000"/>
              </a:solidFill>
              <a:effectLst>
                <a:outerShdw blurRad="38100" dist="38100" dir="2700000" algn="tl">
                  <a:srgbClr val="000000">
                    <a:alpha val="43137"/>
                  </a:srgbClr>
                </a:outerShdw>
              </a:effectLst>
              <a:latin typeface="华文隶书" panose="02010800040101010101" charset="-122"/>
              <a:ea typeface="华文隶书" panose="02010800040101010101" charset="-122"/>
              <a:sym typeface="汉仪雅酷黑简" panose="00020600040101010101"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6386" name="Text Box 2"/>
          <p:cNvSpPr txBox="1"/>
          <p:nvPr/>
        </p:nvSpPr>
        <p:spPr>
          <a:xfrm>
            <a:off x="1555275" y="210540"/>
            <a:ext cx="6264200"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1</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.农业</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文明</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“五谷”</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的故事</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
        <p:nvSpPr>
          <p:cNvPr id="17412" name="Text Box 4"/>
          <p:cNvSpPr txBox="1"/>
          <p:nvPr/>
        </p:nvSpPr>
        <p:spPr>
          <a:xfrm>
            <a:off x="495300" y="953770"/>
            <a:ext cx="8187690" cy="3710305"/>
          </a:xfrm>
          <a:prstGeom prst="rect">
            <a:avLst/>
          </a:prstGeom>
          <a:solidFill>
            <a:schemeClr val="bg1"/>
          </a:solidFill>
          <a:ln w="9525">
            <a:noFill/>
          </a:ln>
        </p:spPr>
        <p:txBody>
          <a:bodyPr wrap="square">
            <a:spAutoFit/>
          </a:bodyPr>
          <a:p>
            <a:pPr indent="355600" algn="just">
              <a:lnSpc>
                <a:spcPct val="120000"/>
              </a:lnSpc>
            </a:pPr>
            <a:r>
              <a:rPr lang="en-US" sz="2400" b="1" dirty="0">
                <a:solidFill>
                  <a:srgbClr val="0070C0"/>
                </a:solidFill>
                <a:latin typeface="黑体" panose="02010609060101010101" pitchFamily="2" charset="-122"/>
                <a:ea typeface="黑体" panose="02010609060101010101" pitchFamily="2" charset="-122"/>
                <a:sym typeface="仿宋_GB2312" pitchFamily="49" charset="-122"/>
              </a:rPr>
              <a:t>  </a:t>
            </a:r>
            <a:r>
              <a:rPr sz="2000" b="1" dirty="0">
                <a:solidFill>
                  <a:srgbClr val="0070C0"/>
                </a:solidFill>
                <a:latin typeface="黑体" panose="02010609060101010101" pitchFamily="2" charset="-122"/>
                <a:ea typeface="黑体" panose="02010609060101010101" pitchFamily="2" charset="-122"/>
                <a:sym typeface="仿宋_GB2312" pitchFamily="49" charset="-122"/>
              </a:rPr>
              <a:t>相传一万多年前，有个叫稷的年轻人，为了给族人寻找食物，下决心把满山遍野的植物都尝一遍；女娲非常佩服稷的勇气，就让自己的五个儿子——稻(大米)、粟（小米）、黍（黄米）、菽 （豆类）和麦跟稷一起去；在稷带领下，他们历经千辛万苦找到了能吃的草籽，稷又让稻、粟、黍、菽、麦各选一条山谷种下了不同的草籽“粮食”，因为这些粮食是在五条山谷里种植的，后人就把粮食称为“五谷”。</a:t>
            </a:r>
            <a:endParaRPr sz="2400" b="1" dirty="0">
              <a:solidFill>
                <a:srgbClr val="0070C0"/>
              </a:solidFill>
              <a:latin typeface="黑体" panose="02010609060101010101" pitchFamily="2" charset="-122"/>
              <a:ea typeface="黑体" panose="02010609060101010101" pitchFamily="2" charset="-122"/>
              <a:sym typeface="仿宋_GB2312" pitchFamily="49" charset="-122"/>
            </a:endParaRPr>
          </a:p>
          <a:p>
            <a:pPr indent="355600" algn="just">
              <a:lnSpc>
                <a:spcPct val="120000"/>
              </a:lnSpc>
            </a:pPr>
            <a:r>
              <a:rPr sz="2400" b="1" dirty="0">
                <a:solidFill>
                  <a:srgbClr val="0070C0"/>
                </a:solidFill>
                <a:latin typeface="黑体" panose="02010609060101010101" pitchFamily="2" charset="-122"/>
                <a:ea typeface="黑体" panose="02010609060101010101" pitchFamily="2" charset="-122"/>
                <a:sym typeface="仿宋_GB2312" pitchFamily="49" charset="-122"/>
              </a:rPr>
              <a:t> 到了先秦时期，稻、粟、黍、菽、麦已经成了我们祖先的主要粮食作物，其中</a:t>
            </a:r>
            <a:r>
              <a:rPr sz="2400" b="1" i="1" dirty="0">
                <a:solidFill>
                  <a:srgbClr val="7030A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仿宋_GB2312" pitchFamily="49" charset="-122"/>
              </a:rPr>
              <a:t>稻、小米和大豆是我国在世界上最早种植的农作物</a:t>
            </a:r>
            <a:r>
              <a:rPr sz="2400" b="1" dirty="0">
                <a:solidFill>
                  <a:srgbClr val="0070C0"/>
                </a:solidFill>
                <a:latin typeface="黑体" panose="02010609060101010101" pitchFamily="2" charset="-122"/>
                <a:ea typeface="黑体" panose="02010609060101010101" pitchFamily="2" charset="-122"/>
                <a:sym typeface="仿宋_GB2312" pitchFamily="49" charset="-122"/>
              </a:rPr>
              <a:t>。</a:t>
            </a:r>
            <a:endParaRPr sz="2400" b="1" dirty="0">
              <a:solidFill>
                <a:srgbClr val="0070C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6386" name="Text Box 2"/>
          <p:cNvSpPr txBox="1"/>
          <p:nvPr/>
        </p:nvSpPr>
        <p:spPr>
          <a:xfrm>
            <a:off x="713265" y="210540"/>
            <a:ext cx="6264200"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2</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.农业</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文明</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“六畜”的故事</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
        <p:nvSpPr>
          <p:cNvPr id="17412" name="Text Box 4"/>
          <p:cNvSpPr txBox="1"/>
          <p:nvPr/>
        </p:nvSpPr>
        <p:spPr>
          <a:xfrm>
            <a:off x="641350" y="765175"/>
            <a:ext cx="4397375" cy="3709035"/>
          </a:xfrm>
          <a:prstGeom prst="rect">
            <a:avLst/>
          </a:prstGeom>
          <a:solidFill>
            <a:schemeClr val="bg1"/>
          </a:solidFill>
          <a:ln w="9525">
            <a:noFill/>
          </a:ln>
        </p:spPr>
        <p:txBody>
          <a:bodyPr wrap="square">
            <a:spAutoFit/>
          </a:bodyPr>
          <a:p>
            <a:pPr indent="355600" algn="just">
              <a:lnSpc>
                <a:spcPct val="140000"/>
              </a:lnSpc>
            </a:pPr>
            <a:r>
              <a:rPr sz="2400" b="1" dirty="0">
                <a:solidFill>
                  <a:srgbClr val="0070C0"/>
                </a:solidFill>
                <a:latin typeface="黑体" panose="02010609060101010101" pitchFamily="2" charset="-122"/>
                <a:ea typeface="黑体" panose="02010609060101010101" pitchFamily="2" charset="-122"/>
                <a:sym typeface="仿宋_GB2312" pitchFamily="49" charset="-122"/>
              </a:rPr>
              <a:t> 相传在五千多年前， 先人们以狩猎为生，经常因捕不到野兽而挨饿，于是部落首领伏羲氏就想了一个办法：捕到野兽的时候，不要全部吃掉，留下一些养起来，以备饥荒时食用；于是就有了“六畜”。</a:t>
            </a:r>
            <a:endParaRPr sz="2400" b="1" dirty="0">
              <a:solidFill>
                <a:srgbClr val="0070C0"/>
              </a:solidFill>
              <a:latin typeface="黑体" panose="02010609060101010101" pitchFamily="2" charset="-122"/>
              <a:ea typeface="黑体" panose="02010609060101010101" pitchFamily="2" charset="-122"/>
              <a:sym typeface="仿宋_GB2312" pitchFamily="49"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62880" y="1024255"/>
            <a:ext cx="3495040" cy="3261995"/>
          </a:xfrm>
          <a:prstGeom prst="rect">
            <a:avLst/>
          </a:prstGeom>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7412" name="Text Box 4"/>
          <p:cNvSpPr txBox="1"/>
          <p:nvPr/>
        </p:nvSpPr>
        <p:spPr>
          <a:xfrm>
            <a:off x="713105" y="906145"/>
            <a:ext cx="4152900" cy="3692525"/>
          </a:xfrm>
          <a:prstGeom prst="rect">
            <a:avLst/>
          </a:prstGeom>
          <a:solidFill>
            <a:schemeClr val="bg1"/>
          </a:solidFill>
          <a:ln w="9525">
            <a:noFill/>
          </a:ln>
        </p:spPr>
        <p:txBody>
          <a:bodyPr wrap="square">
            <a:spAutoFit/>
          </a:bodyPr>
          <a:p>
            <a:pPr indent="355600" algn="just">
              <a:lnSpc>
                <a:spcPct val="130000"/>
              </a:lnSpc>
            </a:pPr>
            <a:r>
              <a:rPr sz="2000" b="1" dirty="0">
                <a:solidFill>
                  <a:srgbClr val="0070C0"/>
                </a:solidFill>
                <a:latin typeface="黑体" panose="02010609060101010101" pitchFamily="2" charset="-122"/>
                <a:ea typeface="黑体" panose="02010609060101010101" pitchFamily="2" charset="-122"/>
                <a:sym typeface="仿宋_GB2312" pitchFamily="49" charset="-122"/>
              </a:rPr>
              <a:t>农业诞生之初，人类会通过放火烧荒使土地易于播种并获得草木灰肥料，在雨后播下作物种子，这便是“刀耕火种”方法。</a:t>
            </a:r>
            <a:endParaRPr sz="2000" b="1" dirty="0">
              <a:solidFill>
                <a:srgbClr val="0070C0"/>
              </a:solidFill>
              <a:latin typeface="黑体" panose="02010609060101010101" pitchFamily="2" charset="-122"/>
              <a:ea typeface="黑体" panose="02010609060101010101" pitchFamily="2" charset="-122"/>
              <a:sym typeface="仿宋_GB2312" pitchFamily="49" charset="-122"/>
            </a:endParaRPr>
          </a:p>
          <a:p>
            <a:pPr indent="355600" algn="just">
              <a:lnSpc>
                <a:spcPct val="130000"/>
              </a:lnSpc>
              <a:buClrTx/>
              <a:buSzTx/>
              <a:buFontTx/>
            </a:pPr>
            <a:r>
              <a:rPr lang="en-US" sz="2000" b="1" dirty="0">
                <a:solidFill>
                  <a:srgbClr val="0070C0"/>
                </a:solidFill>
                <a:latin typeface="黑体" panose="02010609060101010101" pitchFamily="2" charset="-122"/>
                <a:ea typeface="黑体" panose="02010609060101010101" pitchFamily="2" charset="-122"/>
                <a:sym typeface="仿宋_GB2312" pitchFamily="49" charset="-122"/>
              </a:rPr>
              <a:t> </a:t>
            </a:r>
            <a:r>
              <a:rPr sz="2000" b="1" dirty="0">
                <a:solidFill>
                  <a:srgbClr val="0070C0"/>
                </a:solidFill>
                <a:latin typeface="黑体" panose="02010609060101010101" pitchFamily="2" charset="-122"/>
                <a:ea typeface="黑体" panose="02010609060101010101" pitchFamily="2" charset="-122"/>
                <a:sym typeface="仿宋_GB2312" pitchFamily="49" charset="-122"/>
              </a:rPr>
              <a:t>我国农耕文明中最早使用的有耒(lěi 杈),耜(sì 锹)两种农具。新石器时代开始出现了石斧、石铲、石镰、石磨盘等打磨制农具，并开始出现谷物加工技术。</a:t>
            </a:r>
            <a:r>
              <a:rPr sz="2000" b="1" dirty="0">
                <a:solidFill>
                  <a:srgbClr val="0070C0"/>
                </a:solidFill>
                <a:latin typeface="黑体" panose="02010609060101010101" pitchFamily="2" charset="-122"/>
                <a:ea typeface="黑体" panose="02010609060101010101" pitchFamily="2" charset="-122"/>
                <a:sym typeface="仿宋_GB2312" pitchFamily="49" charset="-122"/>
              </a:rPr>
              <a:t> </a:t>
            </a:r>
            <a:endParaRPr sz="2000" b="1" dirty="0">
              <a:solidFill>
                <a:srgbClr val="0070C0"/>
              </a:solidFill>
              <a:latin typeface="黑体" panose="02010609060101010101" pitchFamily="2" charset="-122"/>
              <a:ea typeface="黑体" panose="02010609060101010101" pitchFamily="2" charset="-122"/>
              <a:sym typeface="仿宋_GB2312" pitchFamily="49" charset="-122"/>
            </a:endParaRPr>
          </a:p>
        </p:txBody>
      </p:sp>
      <p:sp>
        <p:nvSpPr>
          <p:cNvPr id="6" name="Text Box 2"/>
          <p:cNvSpPr txBox="1"/>
          <p:nvPr/>
        </p:nvSpPr>
        <p:spPr>
          <a:xfrm>
            <a:off x="713265" y="227685"/>
            <a:ext cx="6264200"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3</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.农业</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文明</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时期的工具</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
        <p:nvSpPr>
          <p:cNvPr id="7" name="文本框 6"/>
          <p:cNvSpPr txBox="1"/>
          <p:nvPr/>
        </p:nvSpPr>
        <p:spPr>
          <a:xfrm>
            <a:off x="5473065" y="3870960"/>
            <a:ext cx="2944495" cy="706755"/>
          </a:xfrm>
          <a:prstGeom prst="rect">
            <a:avLst/>
          </a:prstGeom>
          <a:noFill/>
        </p:spPr>
        <p:txBody>
          <a:bodyPr wrap="square" rtlCol="0" anchor="t">
            <a:spAutoFit/>
          </a:bodyPr>
          <a:p>
            <a:r>
              <a:rPr lang="zh-CN" altLang="en-US" sz="2000" b="1"/>
              <a:t>我国河姆渡遗址发现的7000年前的</a:t>
            </a:r>
            <a:r>
              <a:rPr lang="zh-CN" altLang="en-US" sz="2000" b="1"/>
              <a:t>骨耜。</a:t>
            </a:r>
            <a:endParaRPr lang="zh-CN" altLang="en-US" sz="2000" b="1"/>
          </a:p>
        </p:txBody>
      </p:sp>
      <p:pic>
        <p:nvPicPr>
          <p:cNvPr id="100" name="图片 99"/>
          <p:cNvPicPr/>
          <p:nvPr/>
        </p:nvPicPr>
        <p:blipFill>
          <a:blip r:embed="rId1"/>
          <a:stretch>
            <a:fillRect/>
          </a:stretch>
        </p:blipFill>
        <p:spPr>
          <a:xfrm>
            <a:off x="5039360" y="1024255"/>
            <a:ext cx="3727450" cy="2698115"/>
          </a:xfrm>
          <a:prstGeom prst="rect">
            <a:avLst/>
          </a:prstGeom>
          <a:noFill/>
          <a:ln w="9525">
            <a:noFill/>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grpSp>
        <p:nvGrpSpPr>
          <p:cNvPr id="33" name="Group 43"/>
          <p:cNvGrpSpPr/>
          <p:nvPr/>
        </p:nvGrpSpPr>
        <p:grpSpPr bwMode="auto">
          <a:xfrm>
            <a:off x="4006339" y="2109215"/>
            <a:ext cx="1129215" cy="1131851"/>
            <a:chOff x="703" y="1371"/>
            <a:chExt cx="1285" cy="1288"/>
          </a:xfrm>
        </p:grpSpPr>
        <p:sp>
          <p:nvSpPr>
            <p:cNvPr id="34" name="Freeform 8"/>
            <p:cNvSpPr/>
            <p:nvPr/>
          </p:nvSpPr>
          <p:spPr bwMode="auto">
            <a:xfrm>
              <a:off x="703" y="1371"/>
              <a:ext cx="1285" cy="1288"/>
            </a:xfrm>
            <a:custGeom>
              <a:avLst/>
              <a:gdLst>
                <a:gd name="T0" fmla="*/ 6065346 w 808"/>
                <a:gd name="T1" fmla="*/ 7136055 h 810"/>
                <a:gd name="T2" fmla="*/ 5714029 w 808"/>
                <a:gd name="T3" fmla="*/ 7332276 h 810"/>
                <a:gd name="T4" fmla="*/ 5528041 w 808"/>
                <a:gd name="T5" fmla="*/ 8148118 h 810"/>
                <a:gd name="T6" fmla="*/ 5259387 w 808"/>
                <a:gd name="T7" fmla="*/ 8230740 h 810"/>
                <a:gd name="T8" fmla="*/ 4649754 w 808"/>
                <a:gd name="T9" fmla="*/ 7652413 h 810"/>
                <a:gd name="T10" fmla="*/ 4391437 w 808"/>
                <a:gd name="T11" fmla="*/ 7683395 h 810"/>
                <a:gd name="T12" fmla="*/ 3905793 w 808"/>
                <a:gd name="T13" fmla="*/ 8364985 h 810"/>
                <a:gd name="T14" fmla="*/ 3626805 w 808"/>
                <a:gd name="T15" fmla="*/ 8334003 h 810"/>
                <a:gd name="T16" fmla="*/ 3275493 w 808"/>
                <a:gd name="T17" fmla="*/ 7569803 h 810"/>
                <a:gd name="T18" fmla="*/ 3017174 w 808"/>
                <a:gd name="T19" fmla="*/ 7497509 h 810"/>
                <a:gd name="T20" fmla="*/ 2324878 w 808"/>
                <a:gd name="T21" fmla="*/ 7941580 h 810"/>
                <a:gd name="T22" fmla="*/ 2056224 w 808"/>
                <a:gd name="T23" fmla="*/ 7796993 h 810"/>
                <a:gd name="T24" fmla="*/ 2035558 w 808"/>
                <a:gd name="T25" fmla="*/ 6970829 h 810"/>
                <a:gd name="T26" fmla="*/ 1828904 w 808"/>
                <a:gd name="T27" fmla="*/ 6795260 h 810"/>
                <a:gd name="T28" fmla="*/ 1022946 w 808"/>
                <a:gd name="T29" fmla="*/ 6939840 h 810"/>
                <a:gd name="T30" fmla="*/ 836953 w 808"/>
                <a:gd name="T31" fmla="*/ 6702321 h 810"/>
                <a:gd name="T32" fmla="*/ 1064277 w 808"/>
                <a:gd name="T33" fmla="*/ 5814181 h 810"/>
                <a:gd name="T34" fmla="*/ 950615 w 808"/>
                <a:gd name="T35" fmla="*/ 5576661 h 810"/>
                <a:gd name="T36" fmla="*/ 165324 w 808"/>
                <a:gd name="T37" fmla="*/ 5380447 h 810"/>
                <a:gd name="T38" fmla="*/ 692295 w 808"/>
                <a:gd name="T39" fmla="*/ 4760814 h 810"/>
                <a:gd name="T40" fmla="*/ 661301 w 808"/>
                <a:gd name="T41" fmla="*/ 4502638 h 810"/>
                <a:gd name="T42" fmla="*/ 640635 w 808"/>
                <a:gd name="T43" fmla="*/ 4234130 h 810"/>
                <a:gd name="T44" fmla="*/ 10334 w 808"/>
                <a:gd name="T45" fmla="*/ 3738428 h 810"/>
                <a:gd name="T46" fmla="*/ 723296 w 808"/>
                <a:gd name="T47" fmla="*/ 3387304 h 810"/>
                <a:gd name="T48" fmla="*/ 805957 w 808"/>
                <a:gd name="T49" fmla="*/ 3129129 h 810"/>
                <a:gd name="T50" fmla="*/ 888621 w 808"/>
                <a:gd name="T51" fmla="*/ 2870949 h 810"/>
                <a:gd name="T52" fmla="*/ 495973 w 808"/>
                <a:gd name="T53" fmla="*/ 2189354 h 810"/>
                <a:gd name="T54" fmla="*/ 1291600 w 808"/>
                <a:gd name="T55" fmla="*/ 2127393 h 810"/>
                <a:gd name="T56" fmla="*/ 1446590 w 808"/>
                <a:gd name="T57" fmla="*/ 1920849 h 810"/>
                <a:gd name="T58" fmla="*/ 1622247 w 808"/>
                <a:gd name="T59" fmla="*/ 1714306 h 810"/>
                <a:gd name="T60" fmla="*/ 1529255 w 808"/>
                <a:gd name="T61" fmla="*/ 939769 h 810"/>
                <a:gd name="T62" fmla="*/ 2283545 w 808"/>
                <a:gd name="T63" fmla="*/ 1177297 h 810"/>
                <a:gd name="T64" fmla="*/ 2634862 w 808"/>
                <a:gd name="T65" fmla="*/ 981078 h 810"/>
                <a:gd name="T66" fmla="*/ 2810521 w 808"/>
                <a:gd name="T67" fmla="*/ 216871 h 810"/>
                <a:gd name="T68" fmla="*/ 3120501 w 808"/>
                <a:gd name="T69" fmla="*/ 123926 h 810"/>
                <a:gd name="T70" fmla="*/ 3699140 w 808"/>
                <a:gd name="T71" fmla="*/ 650612 h 810"/>
                <a:gd name="T72" fmla="*/ 3957454 w 808"/>
                <a:gd name="T73" fmla="*/ 629959 h 810"/>
                <a:gd name="T74" fmla="*/ 4412099 w 808"/>
                <a:gd name="T75" fmla="*/ 0 h 810"/>
                <a:gd name="T76" fmla="*/ 4742747 w 808"/>
                <a:gd name="T77" fmla="*/ 30982 h 810"/>
                <a:gd name="T78" fmla="*/ 5073396 w 808"/>
                <a:gd name="T79" fmla="*/ 733228 h 810"/>
                <a:gd name="T80" fmla="*/ 5321385 w 808"/>
                <a:gd name="T81" fmla="*/ 805517 h 810"/>
                <a:gd name="T82" fmla="*/ 5982680 w 808"/>
                <a:gd name="T83" fmla="*/ 402756 h 810"/>
                <a:gd name="T84" fmla="*/ 6272002 w 808"/>
                <a:gd name="T85" fmla="*/ 557666 h 810"/>
                <a:gd name="T86" fmla="*/ 6313332 w 808"/>
                <a:gd name="T87" fmla="*/ 1342529 h 810"/>
                <a:gd name="T88" fmla="*/ 6509654 w 808"/>
                <a:gd name="T89" fmla="*/ 1507763 h 810"/>
                <a:gd name="T90" fmla="*/ 7284609 w 808"/>
                <a:gd name="T91" fmla="*/ 1383840 h 810"/>
                <a:gd name="T92" fmla="*/ 7491265 w 808"/>
                <a:gd name="T93" fmla="*/ 1631689 h 810"/>
                <a:gd name="T94" fmla="*/ 7284609 w 808"/>
                <a:gd name="T95" fmla="*/ 2488841 h 810"/>
                <a:gd name="T96" fmla="*/ 7398274 w 808"/>
                <a:gd name="T97" fmla="*/ 2726368 h 810"/>
                <a:gd name="T98" fmla="*/ 8173230 w 808"/>
                <a:gd name="T99" fmla="*/ 2943239 h 810"/>
                <a:gd name="T100" fmla="*/ 7646260 w 808"/>
                <a:gd name="T101" fmla="*/ 3542210 h 810"/>
                <a:gd name="T102" fmla="*/ 7687590 w 808"/>
                <a:gd name="T103" fmla="*/ 3800389 h 810"/>
                <a:gd name="T104" fmla="*/ 7697921 w 808"/>
                <a:gd name="T105" fmla="*/ 4079224 h 810"/>
                <a:gd name="T106" fmla="*/ 8338557 w 808"/>
                <a:gd name="T107" fmla="*/ 4564602 h 810"/>
                <a:gd name="T108" fmla="*/ 7615261 w 808"/>
                <a:gd name="T109" fmla="*/ 4926050 h 810"/>
                <a:gd name="T110" fmla="*/ 7542932 w 808"/>
                <a:gd name="T111" fmla="*/ 5184229 h 810"/>
                <a:gd name="T112" fmla="*/ 7460272 w 808"/>
                <a:gd name="T113" fmla="*/ 5432081 h 810"/>
                <a:gd name="T114" fmla="*/ 7873584 w 808"/>
                <a:gd name="T115" fmla="*/ 6144650 h 810"/>
                <a:gd name="T116" fmla="*/ 7057285 w 808"/>
                <a:gd name="T117" fmla="*/ 6185962 h 810"/>
                <a:gd name="T118" fmla="*/ 6902296 w 808"/>
                <a:gd name="T119" fmla="*/ 6402829 h 810"/>
                <a:gd name="T120" fmla="*/ 6726645 w 808"/>
                <a:gd name="T121" fmla="*/ 6599047 h 810"/>
                <a:gd name="T122" fmla="*/ 6840304 w 808"/>
                <a:gd name="T123" fmla="*/ 7414893 h 81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08"/>
                <a:gd name="T187" fmla="*/ 0 h 810"/>
                <a:gd name="T188" fmla="*/ 808 w 808"/>
                <a:gd name="T189" fmla="*/ 810 h 81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solidFill>
              <a:schemeClr val="bg2"/>
            </a:solidFill>
            <a:ln w="3175" cap="flat" cmpd="sng" algn="ctr">
              <a:noFill/>
              <a:prstDash val="solid"/>
              <a:round/>
            </a:ln>
          </p:spPr>
          <p:txBody>
            <a:bodyPr lIns="0" rIns="0" anchor="ct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35" name="Oval 9"/>
            <p:cNvSpPr>
              <a:spLocks noChangeArrowheads="1"/>
            </p:cNvSpPr>
            <p:nvPr/>
          </p:nvSpPr>
          <p:spPr bwMode="auto">
            <a:xfrm>
              <a:off x="918" y="1588"/>
              <a:ext cx="853" cy="853"/>
            </a:xfrm>
            <a:prstGeom prst="ellipse">
              <a:avLst/>
            </a:prstGeom>
            <a:solidFill>
              <a:srgbClr val="F2F2F2"/>
            </a:solidFill>
            <a:ln w="22225">
              <a:noFill/>
              <a:round/>
            </a:ln>
          </p:spPr>
          <p:txBody>
            <a:bodyPr anchor="ctr"/>
            <a:p>
              <a:pPr marL="0" marR="0" lvl="0" indent="0" algn="ctr" defTabSz="946150" rtl="0" eaLnBrk="1" fontAlgn="base" latinLnBrk="0" hangingPunct="1">
                <a:lnSpc>
                  <a:spcPct val="100000"/>
                </a:lnSpc>
                <a:spcBef>
                  <a:spcPct val="0"/>
                </a:spcBef>
                <a:spcAft>
                  <a:spcPct val="0"/>
                </a:spcAft>
                <a:buClrTx/>
                <a:buSzTx/>
                <a:buFontTx/>
                <a:buNone/>
                <a:defRPr/>
              </a:pPr>
              <a:endParaRPr kumimoji="0" lang="zh-CN" altLang="en-US" sz="985" b="0" i="0" u="none" strike="noStrike" kern="1200" cap="none" spc="0" normalizeH="0" baseline="0" noProof="0" dirty="0">
                <a:ln>
                  <a:noFill/>
                </a:ln>
                <a:solidFill>
                  <a:srgbClr val="00A800"/>
                </a:solidFill>
                <a:effectLst/>
                <a:uLnTx/>
                <a:uFillTx/>
                <a:latin typeface="Arial" panose="020B0604020202020204" pitchFamily="34" charset="0"/>
                <a:ea typeface="微软雅黑" panose="020B0503020204020204" pitchFamily="34" charset="-122"/>
                <a:cs typeface="+mn-cs"/>
                <a:sym typeface="造字工房悦黑体验版常规体" pitchFamily="50" charset="-122"/>
              </a:endParaRPr>
            </a:p>
            <a:p>
              <a:pPr marL="0" marR="0" lvl="0" indent="0" algn="ctr" defTabSz="946150" rtl="0" eaLnBrk="1" fontAlgn="base" latinLnBrk="0" hangingPunct="1">
                <a:lnSpc>
                  <a:spcPct val="100000"/>
                </a:lnSpc>
                <a:spcBef>
                  <a:spcPct val="0"/>
                </a:spcBef>
                <a:spcAft>
                  <a:spcPct val="0"/>
                </a:spcAft>
                <a:buClrTx/>
                <a:buSzTx/>
                <a:buFontTx/>
                <a:buNone/>
                <a:defRPr/>
              </a:pPr>
              <a:endParaRPr kumimoji="0" lang="en-US" altLang="zh-CN" sz="985" b="0" i="0" u="none" strike="noStrike" kern="1200" cap="none" spc="0" normalizeH="0" baseline="0" noProof="0" dirty="0">
                <a:ln>
                  <a:noFill/>
                </a:ln>
                <a:solidFill>
                  <a:srgbClr val="00A800"/>
                </a:solidFill>
                <a:effectLst/>
                <a:uLnTx/>
                <a:uFillTx/>
                <a:latin typeface="Calibri" panose="020F0502020204030204" charset="0"/>
                <a:ea typeface="微软雅黑" panose="020B0503020204020204" pitchFamily="34" charset="-122"/>
                <a:cs typeface="+mn-cs"/>
              </a:endParaRPr>
            </a:p>
          </p:txBody>
        </p:sp>
      </p:grpSp>
      <p:sp>
        <p:nvSpPr>
          <p:cNvPr id="36" name="矩形 15"/>
          <p:cNvSpPr>
            <a:spLocks noChangeArrowheads="1"/>
          </p:cNvSpPr>
          <p:nvPr/>
        </p:nvSpPr>
        <p:spPr bwMode="auto">
          <a:xfrm>
            <a:off x="1649095" y="1467485"/>
            <a:ext cx="1715770" cy="327660"/>
          </a:xfrm>
          <a:prstGeom prst="rect">
            <a:avLst/>
          </a:prstGeom>
          <a:noFill/>
          <a:ln w="9525">
            <a:noFill/>
            <a:miter lim="800000"/>
          </a:ln>
        </p:spPr>
        <p:txBody>
          <a:bodyPr wrap="square" lIns="51204" tIns="25602" rIns="51204" bIns="25602">
            <a:spAutoFit/>
          </a:bodyPr>
          <a:p>
            <a:pPr lvl="0" algn="ctr" defTabSz="681990" fontAlgn="base">
              <a:spcBef>
                <a:spcPct val="0"/>
              </a:spcBef>
              <a:spcAft>
                <a:spcPct val="0"/>
              </a:spcAft>
              <a:defRPr/>
            </a:pPr>
            <a:r>
              <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都江堰水利工程</a:t>
            </a:r>
            <a:endPar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7" name="TextBox 16"/>
          <p:cNvSpPr>
            <a:spLocks noChangeArrowheads="1"/>
          </p:cNvSpPr>
          <p:nvPr/>
        </p:nvSpPr>
        <p:spPr bwMode="auto">
          <a:xfrm>
            <a:off x="1673860" y="1917065"/>
            <a:ext cx="1586865" cy="327660"/>
          </a:xfrm>
          <a:prstGeom prst="rect">
            <a:avLst/>
          </a:prstGeom>
          <a:noFill/>
          <a:ln w="9525">
            <a:noFill/>
            <a:miter lim="800000"/>
          </a:ln>
        </p:spPr>
        <p:txBody>
          <a:bodyPr wrap="square" lIns="51204" tIns="25602" rIns="51204" bIns="25602">
            <a:spAutoFit/>
          </a:bodyPr>
          <a:p>
            <a:pPr lvl="0" algn="ctr" defTabSz="681990" fontAlgn="base">
              <a:spcBef>
                <a:spcPts val="445"/>
              </a:spcBef>
              <a:spcAft>
                <a:spcPct val="0"/>
              </a:spcAft>
              <a:defRPr/>
            </a:pPr>
            <a:r>
              <a:rPr lang="zh-CN" altLang="en-US" dirty="0">
                <a:solidFill>
                  <a:srgbClr val="0070C0"/>
                </a:solidFill>
                <a:latin typeface="Arial" panose="020B0604020202020204" pitchFamily="34" charset="0"/>
                <a:ea typeface="微软雅黑" panose="020B0503020204020204" pitchFamily="34" charset="-122"/>
              </a:rPr>
              <a:t>治理岷江水患</a:t>
            </a:r>
            <a:endParaRPr lang="zh-CN" altLang="en-US" dirty="0">
              <a:solidFill>
                <a:srgbClr val="0070C0"/>
              </a:solidFill>
              <a:latin typeface="Arial" panose="020B0604020202020204" pitchFamily="34" charset="0"/>
              <a:ea typeface="微软雅黑" panose="020B0503020204020204" pitchFamily="34" charset="-122"/>
            </a:endParaRPr>
          </a:p>
        </p:txBody>
      </p:sp>
      <p:grpSp>
        <p:nvGrpSpPr>
          <p:cNvPr id="38" name="组合 17"/>
          <p:cNvGrpSpPr/>
          <p:nvPr/>
        </p:nvGrpSpPr>
        <p:grpSpPr bwMode="auto">
          <a:xfrm>
            <a:off x="1673898" y="1843798"/>
            <a:ext cx="2335021" cy="1616035"/>
            <a:chOff x="0" y="0"/>
            <a:chExt cx="2880320" cy="2019710"/>
          </a:xfrm>
        </p:grpSpPr>
        <p:grpSp>
          <p:nvGrpSpPr>
            <p:cNvPr id="39" name="组合 18"/>
            <p:cNvGrpSpPr/>
            <p:nvPr/>
          </p:nvGrpSpPr>
          <p:grpSpPr bwMode="auto">
            <a:xfrm>
              <a:off x="0" y="0"/>
              <a:ext cx="2880320" cy="775829"/>
              <a:chOff x="0" y="0"/>
              <a:chExt cx="2880320" cy="360040"/>
            </a:xfrm>
          </p:grpSpPr>
          <p:sp>
            <p:nvSpPr>
              <p:cNvPr id="43" name="直接连接符 25"/>
              <p:cNvSpPr>
                <a:spLocks noChangeShapeType="1"/>
              </p:cNvSpPr>
              <p:nvPr/>
            </p:nvSpPr>
            <p:spPr bwMode="auto">
              <a:xfrm>
                <a:off x="0" y="0"/>
                <a:ext cx="1957772" cy="1"/>
              </a:xfrm>
              <a:prstGeom prst="line">
                <a:avLst/>
              </a:prstGeom>
              <a:noFill/>
              <a:ln w="9525">
                <a:solidFill>
                  <a:schemeClr val="tx2"/>
                </a:solidFill>
                <a:bevel/>
                <a:headEnd type="oval" w="med" len="med"/>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44" name="直接连接符 26"/>
              <p:cNvSpPr>
                <a:spLocks noChangeShapeType="1"/>
              </p:cNvSpPr>
              <p:nvPr/>
            </p:nvSpPr>
            <p:spPr bwMode="auto">
              <a:xfrm>
                <a:off x="1957772" y="0"/>
                <a:ext cx="922548" cy="360040"/>
              </a:xfrm>
              <a:prstGeom prst="line">
                <a:avLst/>
              </a:prstGeom>
              <a:noFill/>
              <a:ln w="9525">
                <a:solidFill>
                  <a:schemeClr val="tx2"/>
                </a:solidFill>
                <a:bevel/>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grpSp>
        <p:grpSp>
          <p:nvGrpSpPr>
            <p:cNvPr id="40" name="组合 22"/>
            <p:cNvGrpSpPr/>
            <p:nvPr/>
          </p:nvGrpSpPr>
          <p:grpSpPr bwMode="auto">
            <a:xfrm flipV="1">
              <a:off x="0" y="1243881"/>
              <a:ext cx="2880320" cy="775829"/>
              <a:chOff x="0" y="0"/>
              <a:chExt cx="2880320" cy="360040"/>
            </a:xfrm>
          </p:grpSpPr>
          <p:sp>
            <p:nvSpPr>
              <p:cNvPr id="41" name="直接连接符 23"/>
              <p:cNvSpPr>
                <a:spLocks noChangeShapeType="1"/>
              </p:cNvSpPr>
              <p:nvPr/>
            </p:nvSpPr>
            <p:spPr bwMode="auto">
              <a:xfrm>
                <a:off x="0" y="0"/>
                <a:ext cx="1957772" cy="1"/>
              </a:xfrm>
              <a:prstGeom prst="line">
                <a:avLst/>
              </a:prstGeom>
              <a:noFill/>
              <a:ln w="9525">
                <a:solidFill>
                  <a:schemeClr val="tx2"/>
                </a:solidFill>
                <a:bevel/>
                <a:headEnd type="oval" w="med" len="med"/>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42" name="直接连接符 24"/>
              <p:cNvSpPr>
                <a:spLocks noChangeShapeType="1"/>
              </p:cNvSpPr>
              <p:nvPr/>
            </p:nvSpPr>
            <p:spPr bwMode="auto">
              <a:xfrm>
                <a:off x="1957772" y="0"/>
                <a:ext cx="922548" cy="360040"/>
              </a:xfrm>
              <a:prstGeom prst="line">
                <a:avLst/>
              </a:prstGeom>
              <a:noFill/>
              <a:ln w="9525">
                <a:solidFill>
                  <a:schemeClr val="tx2"/>
                </a:solidFill>
                <a:bevel/>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grpSp>
      </p:grpSp>
      <p:sp>
        <p:nvSpPr>
          <p:cNvPr id="6" name="Text Box 2"/>
          <p:cNvSpPr txBox="1"/>
          <p:nvPr/>
        </p:nvSpPr>
        <p:spPr>
          <a:xfrm>
            <a:off x="713265" y="227685"/>
            <a:ext cx="6264200"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3</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我国农业文明发展的标志性成果</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
        <p:nvSpPr>
          <p:cNvPr id="2" name="文本框 1"/>
          <p:cNvSpPr txBox="1"/>
          <p:nvPr/>
        </p:nvSpPr>
        <p:spPr>
          <a:xfrm>
            <a:off x="1183005" y="3241040"/>
            <a:ext cx="2287270" cy="368300"/>
          </a:xfrm>
          <a:prstGeom prst="rect">
            <a:avLst/>
          </a:prstGeom>
          <a:solidFill>
            <a:schemeClr val="bg1"/>
          </a:solidFill>
        </p:spPr>
        <p:txBody>
          <a:bodyPr wrap="square" rtlCol="0">
            <a:spAutoFit/>
          </a:bodyPr>
          <a:p>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76600" y="1843405"/>
            <a:ext cx="2846705" cy="1943735"/>
          </a:xfrm>
          <a:prstGeom prst="rect">
            <a:avLst/>
          </a:prstGeom>
        </p:spPr>
      </p:pic>
      <p:sp>
        <p:nvSpPr>
          <p:cNvPr id="4" name="文本框 3"/>
          <p:cNvSpPr txBox="1"/>
          <p:nvPr/>
        </p:nvSpPr>
        <p:spPr>
          <a:xfrm>
            <a:off x="6309995" y="1332230"/>
            <a:ext cx="2540000" cy="3041015"/>
          </a:xfrm>
          <a:prstGeom prst="rect">
            <a:avLst/>
          </a:prstGeom>
          <a:noFill/>
        </p:spPr>
        <p:txBody>
          <a:bodyPr wrap="square" rtlCol="0" anchor="t">
            <a:spAutoFit/>
          </a:bodyPr>
          <a:p>
            <a:pPr algn="just">
              <a:lnSpc>
                <a:spcPct val="80000"/>
              </a:lnSpc>
            </a:pPr>
            <a:r>
              <a:rPr lang="en-US" altLang="zh-CN" sz="2400">
                <a:solidFill>
                  <a:schemeClr val="accent5"/>
                </a:solidFill>
                <a:latin typeface="汉仪青云简" panose="00020600040101010101" charset="-122"/>
                <a:ea typeface="汉仪青云简" panose="00020600040101010101" charset="-122"/>
                <a:cs typeface="汉仪青云简" panose="00020600040101010101" charset="-122"/>
              </a:rPr>
              <a:t>   </a:t>
            </a:r>
            <a:r>
              <a:rPr lang="zh-CN" altLang="en-US" sz="2400">
                <a:solidFill>
                  <a:schemeClr val="accent5"/>
                </a:solidFill>
                <a:latin typeface="汉仪青云简" panose="00020600040101010101" charset="-122"/>
                <a:ea typeface="汉仪青云简" panose="00020600040101010101" charset="-122"/>
                <a:cs typeface="汉仪青云简" panose="00020600040101010101" charset="-122"/>
              </a:rPr>
              <a:t>公元前256年，战国时期修建的都江堰水利工程，位于四川成都平原西部都江堰市西侧的岷江上，该水利工程以年代久、无坝引水为特征，是世界水利文化的鼻祖。</a:t>
            </a:r>
            <a:endParaRPr lang="zh-CN" altLang="en-US" sz="2400">
              <a:solidFill>
                <a:schemeClr val="accent5"/>
              </a:solidFill>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p:timing>
    <p:tnLst>
      <p:par>
        <p:cTn id="1" dur="indefinite" restart="never" nodeType="tmRoot"/>
      </p:par>
    </p:tnLst>
    <p:bldLst>
      <p:bldP spid="36" grpId="0"/>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0" name="Text Box 5"/>
          <p:cNvSpPr/>
          <p:nvPr/>
        </p:nvSpPr>
        <p:spPr>
          <a:xfrm>
            <a:off x="2754772" y="1445599"/>
            <a:ext cx="4294726" cy="583565"/>
          </a:xfrm>
          <a:prstGeom prst="rect">
            <a:avLst/>
          </a:prstGeom>
          <a:solidFill>
            <a:srgbClr val="FFFF00"/>
          </a:solidFill>
          <a:ln w="9525">
            <a:noFill/>
          </a:ln>
        </p:spPr>
        <p:txBody>
          <a:bodyPr wrap="square" anchor="t">
            <a:spAutoFit/>
            <a:scene3d>
              <a:camera prst="orthographicFront"/>
              <a:lightRig rig="threePt" dir="t"/>
            </a:scene3d>
          </a:bodyPr>
          <a:p>
            <a:pPr lvl="0" algn="l" eaLnBrk="0" hangingPunct="0">
              <a:buClrTx/>
              <a:buSzTx/>
              <a:buFontTx/>
            </a:pPr>
            <a:r>
              <a:rPr lang="zh-CN" altLang="en-US" sz="3200" b="1" dirty="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原始文明的发展及特征</a:t>
            </a:r>
            <a:endParaRPr lang="zh-CN" altLang="en-US" sz="3200" b="1" dirty="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6150" name="Rectangle 59"/>
          <p:cNvSpPr/>
          <p:nvPr/>
        </p:nvSpPr>
        <p:spPr>
          <a:xfrm>
            <a:off x="1478356" y="517341"/>
            <a:ext cx="6172518" cy="857294"/>
          </a:xfrm>
          <a:prstGeom prst="rect">
            <a:avLst/>
          </a:prstGeom>
          <a:noFill/>
          <a:ln w="9525">
            <a:noFill/>
          </a:ln>
        </p:spPr>
        <p:txBody>
          <a:bodyPr anchor="t"/>
          <a:p>
            <a:pPr algn="ctr"/>
            <a:r>
              <a:rPr lang="zh-CN" altLang="en-US" sz="40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rPr>
              <a:t>讨论内容 </a:t>
            </a:r>
            <a:endParaRPr lang="zh-CN" altLang="en-US" sz="40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endParaRPr>
          </a:p>
        </p:txBody>
      </p:sp>
      <p:sp>
        <p:nvSpPr>
          <p:cNvPr id="4" name="Line 20"/>
          <p:cNvSpPr/>
          <p:nvPr/>
        </p:nvSpPr>
        <p:spPr>
          <a:xfrm flipV="1">
            <a:off x="2733895" y="2014351"/>
            <a:ext cx="4176215" cy="5954"/>
          </a:xfrm>
          <a:prstGeom prst="line">
            <a:avLst/>
          </a:prstGeom>
          <a:ln w="25400" cap="flat" cmpd="sng">
            <a:solidFill>
              <a:srgbClr val="00B050"/>
            </a:solidFill>
            <a:prstDash val="sysDash"/>
            <a:round/>
            <a:headEnd type="none" w="med" len="med"/>
            <a:tailEnd type="oval" w="med" len="med"/>
          </a:ln>
        </p:spPr>
      </p:sp>
      <p:sp>
        <p:nvSpPr>
          <p:cNvPr id="6" name="Line 20"/>
          <p:cNvSpPr/>
          <p:nvPr/>
        </p:nvSpPr>
        <p:spPr>
          <a:xfrm flipV="1">
            <a:off x="2745961" y="3561608"/>
            <a:ext cx="4176215" cy="5954"/>
          </a:xfrm>
          <a:prstGeom prst="line">
            <a:avLst/>
          </a:prstGeom>
          <a:ln w="25400" cap="flat" cmpd="sng">
            <a:solidFill>
              <a:srgbClr val="00B050"/>
            </a:solidFill>
            <a:prstDash val="sysDash"/>
            <a:round/>
            <a:headEnd type="none" w="med" len="med"/>
            <a:tailEnd type="oval" w="med" len="med"/>
          </a:ln>
        </p:spPr>
      </p:sp>
      <p:sp>
        <p:nvSpPr>
          <p:cNvPr id="19" name="Line 20"/>
          <p:cNvSpPr/>
          <p:nvPr/>
        </p:nvSpPr>
        <p:spPr>
          <a:xfrm flipV="1">
            <a:off x="2733578" y="4339840"/>
            <a:ext cx="4176215" cy="5954"/>
          </a:xfrm>
          <a:prstGeom prst="line">
            <a:avLst/>
          </a:prstGeom>
          <a:ln w="25400" cap="flat" cmpd="sng">
            <a:solidFill>
              <a:srgbClr val="00B050"/>
            </a:solidFill>
            <a:prstDash val="sysDash"/>
            <a:round/>
            <a:headEnd type="none" w="med" len="med"/>
            <a:tailEnd type="oval" w="med" len="med"/>
          </a:ln>
        </p:spPr>
      </p:sp>
      <p:grpSp>
        <p:nvGrpSpPr>
          <p:cNvPr id="21" name="组合 6152"/>
          <p:cNvGrpSpPr/>
          <p:nvPr/>
        </p:nvGrpSpPr>
        <p:grpSpPr>
          <a:xfrm>
            <a:off x="2171177" y="1467825"/>
            <a:ext cx="652179" cy="566449"/>
            <a:chOff x="0" y="0"/>
            <a:chExt cx="1549" cy="1351"/>
          </a:xfrm>
        </p:grpSpPr>
        <p:sp>
          <p:nvSpPr>
            <p:cNvPr id="22" name="AutoShape 7"/>
            <p:cNvSpPr/>
            <p:nvPr/>
          </p:nvSpPr>
          <p:spPr>
            <a:xfrm>
              <a:off x="14" y="24"/>
              <a:ext cx="1535" cy="1327"/>
            </a:xfrm>
            <a:prstGeom prst="hexagon">
              <a:avLst>
                <a:gd name="adj" fmla="val 28912"/>
                <a:gd name="vf" fmla="val 115470"/>
              </a:avLst>
            </a:prstGeom>
            <a:solidFill>
              <a:srgbClr val="808080"/>
            </a:solidFill>
            <a:ln w="9525">
              <a:noFill/>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23" name="AutoShape 8"/>
            <p:cNvSpPr/>
            <p:nvPr/>
          </p:nvSpPr>
          <p:spPr>
            <a:xfrm>
              <a:off x="0" y="0"/>
              <a:ext cx="1535" cy="1327"/>
            </a:xfrm>
            <a:prstGeom prst="hexagon">
              <a:avLst>
                <a:gd name="adj" fmla="val 28912"/>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24" name="AutoShape 9"/>
            <p:cNvSpPr/>
            <p:nvPr/>
          </p:nvSpPr>
          <p:spPr>
            <a:xfrm>
              <a:off x="90" y="81"/>
              <a:ext cx="1352" cy="1169"/>
            </a:xfrm>
            <a:prstGeom prst="hexagon">
              <a:avLst>
                <a:gd name="adj" fmla="val 28891"/>
                <a:gd name="vf" fmla="val 115470"/>
              </a:avLst>
            </a:prstGeom>
            <a:gradFill rotWithShape="1">
              <a:gsLst>
                <a:gs pos="0">
                  <a:srgbClr val="3366FF"/>
                </a:gs>
                <a:gs pos="50000">
                  <a:srgbClr val="182F76"/>
                </a:gs>
                <a:gs pos="100000">
                  <a:srgbClr val="3366FF"/>
                </a:gs>
              </a:gsLst>
              <a:lin ang="2700000" scaled="1"/>
              <a:tileRect/>
            </a:gradFill>
            <a:ln w="9525" cap="flat" cmpd="sng">
              <a:solidFill>
                <a:schemeClr val="tx1"/>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grpSp>
      <p:sp>
        <p:nvSpPr>
          <p:cNvPr id="25" name="Text Box 10"/>
          <p:cNvSpPr/>
          <p:nvPr/>
        </p:nvSpPr>
        <p:spPr>
          <a:xfrm>
            <a:off x="2211184" y="1490687"/>
            <a:ext cx="539778" cy="521970"/>
          </a:xfrm>
          <a:prstGeom prst="rect">
            <a:avLst/>
          </a:prstGeom>
          <a:noFill/>
          <a:ln w="9525">
            <a:noFill/>
          </a:ln>
        </p:spPr>
        <p:txBody>
          <a:bodyPr wrap="square" anchor="t">
            <a:spAutoFit/>
          </a:bodyPr>
          <a:p>
            <a:pPr lvl="0" algn="ctr" eaLnBrk="0" hangingPunct="0">
              <a:buClrTx/>
              <a:buSzTx/>
              <a:buFontTx/>
            </a:pPr>
            <a:r>
              <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rPr>
              <a:t>一</a:t>
            </a:r>
            <a:endPar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endParaRPr>
          </a:p>
        </p:txBody>
      </p:sp>
      <p:sp>
        <p:nvSpPr>
          <p:cNvPr id="31" name="Text Box 5"/>
          <p:cNvSpPr/>
          <p:nvPr/>
        </p:nvSpPr>
        <p:spPr>
          <a:xfrm>
            <a:off x="2756677" y="2206368"/>
            <a:ext cx="4295021" cy="583565"/>
          </a:xfrm>
          <a:prstGeom prst="rect">
            <a:avLst/>
          </a:prstGeom>
          <a:noFill/>
          <a:ln w="9525">
            <a:noFill/>
          </a:ln>
        </p:spPr>
        <p:txBody>
          <a:bodyPr wrap="square" anchor="t">
            <a:spAutoFit/>
            <a:scene3d>
              <a:camera prst="orthographicFront"/>
              <a:lightRig rig="threePt" dir="t"/>
            </a:scene3d>
          </a:bodyPr>
          <a:p>
            <a:pPr lvl="0" algn="l" eaLnBrk="0" hangingPunct="0">
              <a:buClrTx/>
              <a:buSzTx/>
              <a:buFontTx/>
            </a:pPr>
            <a:r>
              <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农业文明的发展及特征</a:t>
            </a:r>
            <a:endPar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32" name="Text Box 5"/>
          <p:cNvSpPr/>
          <p:nvPr/>
        </p:nvSpPr>
        <p:spPr>
          <a:xfrm>
            <a:off x="2719845" y="2979838"/>
            <a:ext cx="4295021" cy="583565"/>
          </a:xfrm>
          <a:prstGeom prst="rect">
            <a:avLst/>
          </a:prstGeom>
          <a:noFill/>
          <a:ln w="9525">
            <a:noFill/>
          </a:ln>
        </p:spPr>
        <p:txBody>
          <a:bodyPr wrap="square" anchor="t">
            <a:spAutoFit/>
            <a:scene3d>
              <a:camera prst="orthographicFront"/>
              <a:lightRig rig="threePt" dir="t"/>
            </a:scene3d>
          </a:bodyPr>
          <a:p>
            <a:pPr lvl="0" algn="l" eaLnBrk="0" hangingPunct="0">
              <a:buClrTx/>
              <a:buSzTx/>
              <a:buFontTx/>
            </a:pPr>
            <a:r>
              <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工业文明的发展及特征</a:t>
            </a:r>
            <a:endPar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33" name="矩形 32"/>
          <p:cNvSpPr/>
          <p:nvPr/>
        </p:nvSpPr>
        <p:spPr>
          <a:xfrm>
            <a:off x="2745881" y="3778709"/>
            <a:ext cx="4295021" cy="583565"/>
          </a:xfrm>
          <a:prstGeom prst="rect">
            <a:avLst/>
          </a:prstGeom>
          <a:noFill/>
          <a:ln w="9525">
            <a:noFill/>
          </a:ln>
        </p:spPr>
        <p:txBody>
          <a:bodyPr wrap="square" rtlCol="0" anchor="t">
            <a:spAutoFit/>
            <a:scene3d>
              <a:camera prst="orthographicFront"/>
              <a:lightRig rig="threePt" dir="t"/>
            </a:scene3d>
          </a:bodyPr>
          <a:p>
            <a:pPr lvl="0" algn="l" eaLnBrk="0" hangingPunct="0">
              <a:buClrTx/>
              <a:buSzTx/>
              <a:buFontTx/>
            </a:pPr>
            <a:r>
              <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仿宋_GB2312" pitchFamily="49" charset="-122"/>
              </a:rPr>
              <a:t>生态文明及其发展前景</a:t>
            </a:r>
            <a:endPar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仿宋_GB2312" pitchFamily="49" charset="-122"/>
            </a:endParaRPr>
          </a:p>
        </p:txBody>
      </p:sp>
      <p:sp>
        <p:nvSpPr>
          <p:cNvPr id="2" name="Line 20"/>
          <p:cNvSpPr/>
          <p:nvPr/>
        </p:nvSpPr>
        <p:spPr>
          <a:xfrm flipV="1">
            <a:off x="2778983" y="2775596"/>
            <a:ext cx="4176215" cy="5954"/>
          </a:xfrm>
          <a:prstGeom prst="line">
            <a:avLst/>
          </a:prstGeom>
          <a:ln w="25400" cap="flat" cmpd="sng">
            <a:solidFill>
              <a:srgbClr val="00B050"/>
            </a:solidFill>
            <a:prstDash val="sysDash"/>
            <a:round/>
            <a:headEnd type="none" w="med" len="med"/>
            <a:tailEnd type="oval" w="med" len="med"/>
          </a:ln>
        </p:spPr>
      </p:sp>
      <p:grpSp>
        <p:nvGrpSpPr>
          <p:cNvPr id="14" name="组合 6152"/>
          <p:cNvGrpSpPr/>
          <p:nvPr/>
        </p:nvGrpSpPr>
        <p:grpSpPr>
          <a:xfrm>
            <a:off x="2182607" y="2238755"/>
            <a:ext cx="652179" cy="566449"/>
            <a:chOff x="0" y="0"/>
            <a:chExt cx="1549" cy="1351"/>
          </a:xfrm>
        </p:grpSpPr>
        <p:sp>
          <p:nvSpPr>
            <p:cNvPr id="15" name="AutoShape 7"/>
            <p:cNvSpPr/>
            <p:nvPr/>
          </p:nvSpPr>
          <p:spPr>
            <a:xfrm>
              <a:off x="14" y="24"/>
              <a:ext cx="1535" cy="1327"/>
            </a:xfrm>
            <a:prstGeom prst="hexagon">
              <a:avLst>
                <a:gd name="adj" fmla="val 28912"/>
                <a:gd name="vf" fmla="val 115470"/>
              </a:avLst>
            </a:prstGeom>
            <a:solidFill>
              <a:srgbClr val="808080"/>
            </a:solidFill>
            <a:ln w="9525">
              <a:noFill/>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16" name="AutoShape 8"/>
            <p:cNvSpPr/>
            <p:nvPr/>
          </p:nvSpPr>
          <p:spPr>
            <a:xfrm>
              <a:off x="0" y="0"/>
              <a:ext cx="1535" cy="1327"/>
            </a:xfrm>
            <a:prstGeom prst="hexagon">
              <a:avLst>
                <a:gd name="adj" fmla="val 28912"/>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17" name="AutoShape 9"/>
            <p:cNvSpPr/>
            <p:nvPr/>
          </p:nvSpPr>
          <p:spPr>
            <a:xfrm>
              <a:off x="90" y="81"/>
              <a:ext cx="1352" cy="1169"/>
            </a:xfrm>
            <a:prstGeom prst="hexagon">
              <a:avLst>
                <a:gd name="adj" fmla="val 28891"/>
                <a:gd name="vf" fmla="val 115470"/>
              </a:avLst>
            </a:prstGeom>
            <a:gradFill rotWithShape="1">
              <a:gsLst>
                <a:gs pos="0">
                  <a:srgbClr val="3366FF"/>
                </a:gs>
                <a:gs pos="50000">
                  <a:srgbClr val="182F76"/>
                </a:gs>
                <a:gs pos="100000">
                  <a:srgbClr val="3366FF"/>
                </a:gs>
              </a:gsLst>
              <a:lin ang="2700000" scaled="1"/>
              <a:tileRect/>
            </a:gradFill>
            <a:ln w="9525" cap="flat" cmpd="sng">
              <a:solidFill>
                <a:schemeClr val="tx1"/>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grpSp>
      <p:sp>
        <p:nvSpPr>
          <p:cNvPr id="18" name="Text Box 10"/>
          <p:cNvSpPr/>
          <p:nvPr/>
        </p:nvSpPr>
        <p:spPr>
          <a:xfrm>
            <a:off x="2222614" y="2261616"/>
            <a:ext cx="539778" cy="521970"/>
          </a:xfrm>
          <a:prstGeom prst="rect">
            <a:avLst/>
          </a:prstGeom>
          <a:noFill/>
          <a:ln w="9525">
            <a:noFill/>
          </a:ln>
        </p:spPr>
        <p:txBody>
          <a:bodyPr wrap="square" anchor="t">
            <a:spAutoFit/>
          </a:bodyPr>
          <a:p>
            <a:pPr lvl="0" algn="ctr" eaLnBrk="0" hangingPunct="0">
              <a:buClrTx/>
              <a:buSzTx/>
              <a:buFontTx/>
            </a:pPr>
            <a:r>
              <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rPr>
              <a:t>二</a:t>
            </a:r>
            <a:endPar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endParaRPr>
          </a:p>
        </p:txBody>
      </p:sp>
      <p:grpSp>
        <p:nvGrpSpPr>
          <p:cNvPr id="20" name="组合 6152"/>
          <p:cNvGrpSpPr/>
          <p:nvPr/>
        </p:nvGrpSpPr>
        <p:grpSpPr>
          <a:xfrm>
            <a:off x="2194038" y="3026196"/>
            <a:ext cx="652179" cy="566449"/>
            <a:chOff x="0" y="0"/>
            <a:chExt cx="1549" cy="1351"/>
          </a:xfrm>
        </p:grpSpPr>
        <p:sp>
          <p:nvSpPr>
            <p:cNvPr id="34" name="AutoShape 7"/>
            <p:cNvSpPr/>
            <p:nvPr/>
          </p:nvSpPr>
          <p:spPr>
            <a:xfrm>
              <a:off x="14" y="24"/>
              <a:ext cx="1535" cy="1327"/>
            </a:xfrm>
            <a:prstGeom prst="hexagon">
              <a:avLst>
                <a:gd name="adj" fmla="val 28912"/>
                <a:gd name="vf" fmla="val 115470"/>
              </a:avLst>
            </a:prstGeom>
            <a:solidFill>
              <a:srgbClr val="808080"/>
            </a:solidFill>
            <a:ln w="9525">
              <a:noFill/>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35" name="AutoShape 8"/>
            <p:cNvSpPr/>
            <p:nvPr/>
          </p:nvSpPr>
          <p:spPr>
            <a:xfrm>
              <a:off x="0" y="0"/>
              <a:ext cx="1535" cy="1327"/>
            </a:xfrm>
            <a:prstGeom prst="hexagon">
              <a:avLst>
                <a:gd name="adj" fmla="val 28912"/>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36" name="AutoShape 9"/>
            <p:cNvSpPr/>
            <p:nvPr/>
          </p:nvSpPr>
          <p:spPr>
            <a:xfrm>
              <a:off x="90" y="81"/>
              <a:ext cx="1352" cy="1169"/>
            </a:xfrm>
            <a:prstGeom prst="hexagon">
              <a:avLst>
                <a:gd name="adj" fmla="val 28891"/>
                <a:gd name="vf" fmla="val 115470"/>
              </a:avLst>
            </a:prstGeom>
            <a:gradFill rotWithShape="1">
              <a:gsLst>
                <a:gs pos="0">
                  <a:srgbClr val="3366FF"/>
                </a:gs>
                <a:gs pos="50000">
                  <a:srgbClr val="182F76"/>
                </a:gs>
                <a:gs pos="100000">
                  <a:srgbClr val="3366FF"/>
                </a:gs>
              </a:gsLst>
              <a:lin ang="2700000" scaled="1"/>
              <a:tileRect/>
            </a:gradFill>
            <a:ln w="9525" cap="flat" cmpd="sng">
              <a:solidFill>
                <a:schemeClr val="tx1"/>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grpSp>
      <p:sp>
        <p:nvSpPr>
          <p:cNvPr id="37" name="Text Box 10"/>
          <p:cNvSpPr/>
          <p:nvPr/>
        </p:nvSpPr>
        <p:spPr>
          <a:xfrm>
            <a:off x="2234045" y="3049057"/>
            <a:ext cx="539778" cy="521970"/>
          </a:xfrm>
          <a:prstGeom prst="rect">
            <a:avLst/>
          </a:prstGeom>
          <a:noFill/>
          <a:ln w="9525">
            <a:noFill/>
          </a:ln>
        </p:spPr>
        <p:txBody>
          <a:bodyPr wrap="square" anchor="t">
            <a:spAutoFit/>
          </a:bodyPr>
          <a:p>
            <a:pPr lvl="0" algn="ctr" eaLnBrk="0" hangingPunct="0">
              <a:buClrTx/>
              <a:buSzTx/>
              <a:buFontTx/>
            </a:pPr>
            <a:r>
              <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rPr>
              <a:t>三</a:t>
            </a:r>
            <a:endPar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endParaRPr>
          </a:p>
        </p:txBody>
      </p:sp>
      <p:grpSp>
        <p:nvGrpSpPr>
          <p:cNvPr id="38" name="组合 6152"/>
          <p:cNvGrpSpPr/>
          <p:nvPr/>
        </p:nvGrpSpPr>
        <p:grpSpPr>
          <a:xfrm>
            <a:off x="2205469" y="3805381"/>
            <a:ext cx="652179" cy="566449"/>
            <a:chOff x="0" y="0"/>
            <a:chExt cx="1549" cy="1351"/>
          </a:xfrm>
        </p:grpSpPr>
        <p:sp>
          <p:nvSpPr>
            <p:cNvPr id="39" name="AutoShape 7"/>
            <p:cNvSpPr/>
            <p:nvPr/>
          </p:nvSpPr>
          <p:spPr>
            <a:xfrm>
              <a:off x="14" y="24"/>
              <a:ext cx="1535" cy="1327"/>
            </a:xfrm>
            <a:prstGeom prst="hexagon">
              <a:avLst>
                <a:gd name="adj" fmla="val 28912"/>
                <a:gd name="vf" fmla="val 115470"/>
              </a:avLst>
            </a:prstGeom>
            <a:solidFill>
              <a:srgbClr val="808080"/>
            </a:solidFill>
            <a:ln w="9525">
              <a:noFill/>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40" name="AutoShape 8"/>
            <p:cNvSpPr/>
            <p:nvPr/>
          </p:nvSpPr>
          <p:spPr>
            <a:xfrm>
              <a:off x="0" y="0"/>
              <a:ext cx="1535" cy="1327"/>
            </a:xfrm>
            <a:prstGeom prst="hexagon">
              <a:avLst>
                <a:gd name="adj" fmla="val 28912"/>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41" name="AutoShape 9"/>
            <p:cNvSpPr/>
            <p:nvPr/>
          </p:nvSpPr>
          <p:spPr>
            <a:xfrm>
              <a:off x="90" y="81"/>
              <a:ext cx="1352" cy="1169"/>
            </a:xfrm>
            <a:prstGeom prst="hexagon">
              <a:avLst>
                <a:gd name="adj" fmla="val 28891"/>
                <a:gd name="vf" fmla="val 115470"/>
              </a:avLst>
            </a:prstGeom>
            <a:gradFill rotWithShape="1">
              <a:gsLst>
                <a:gs pos="0">
                  <a:srgbClr val="3366FF"/>
                </a:gs>
                <a:gs pos="50000">
                  <a:srgbClr val="182F76"/>
                </a:gs>
                <a:gs pos="100000">
                  <a:srgbClr val="3366FF"/>
                </a:gs>
              </a:gsLst>
              <a:lin ang="2700000" scaled="1"/>
              <a:tileRect/>
            </a:gradFill>
            <a:ln w="9525" cap="flat" cmpd="sng">
              <a:solidFill>
                <a:schemeClr val="tx1"/>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grpSp>
      <p:sp>
        <p:nvSpPr>
          <p:cNvPr id="42" name="Text Box 10"/>
          <p:cNvSpPr/>
          <p:nvPr/>
        </p:nvSpPr>
        <p:spPr>
          <a:xfrm>
            <a:off x="2245476" y="3828242"/>
            <a:ext cx="539778" cy="521970"/>
          </a:xfrm>
          <a:prstGeom prst="rect">
            <a:avLst/>
          </a:prstGeom>
          <a:noFill/>
          <a:ln w="9525">
            <a:noFill/>
          </a:ln>
        </p:spPr>
        <p:txBody>
          <a:bodyPr wrap="square" anchor="t">
            <a:spAutoFit/>
          </a:bodyPr>
          <a:p>
            <a:pPr lvl="0" algn="ctr" eaLnBrk="0" hangingPunct="0">
              <a:buClrTx/>
              <a:buSzTx/>
              <a:buFontTx/>
            </a:pPr>
            <a:r>
              <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rPr>
              <a:t>四</a:t>
            </a:r>
            <a:endPar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grpSp>
        <p:nvGrpSpPr>
          <p:cNvPr id="47" name="组合 29"/>
          <p:cNvGrpSpPr/>
          <p:nvPr/>
        </p:nvGrpSpPr>
        <p:grpSpPr bwMode="auto">
          <a:xfrm flipH="1">
            <a:off x="5058278" y="1845703"/>
            <a:ext cx="2332781" cy="1616035"/>
            <a:chOff x="0" y="0"/>
            <a:chExt cx="2880320" cy="2019710"/>
          </a:xfrm>
        </p:grpSpPr>
        <p:grpSp>
          <p:nvGrpSpPr>
            <p:cNvPr id="48" name="组合 30"/>
            <p:cNvGrpSpPr/>
            <p:nvPr/>
          </p:nvGrpSpPr>
          <p:grpSpPr bwMode="auto">
            <a:xfrm>
              <a:off x="0" y="0"/>
              <a:ext cx="2880320" cy="775829"/>
              <a:chOff x="0" y="0"/>
              <a:chExt cx="2880320" cy="360040"/>
            </a:xfrm>
          </p:grpSpPr>
          <p:sp>
            <p:nvSpPr>
              <p:cNvPr id="52" name="直接连接符 34"/>
              <p:cNvSpPr>
                <a:spLocks noChangeShapeType="1"/>
              </p:cNvSpPr>
              <p:nvPr/>
            </p:nvSpPr>
            <p:spPr bwMode="auto">
              <a:xfrm>
                <a:off x="0" y="0"/>
                <a:ext cx="1957772" cy="1"/>
              </a:xfrm>
              <a:prstGeom prst="line">
                <a:avLst/>
              </a:prstGeom>
              <a:noFill/>
              <a:ln w="9525">
                <a:solidFill>
                  <a:schemeClr val="tx2"/>
                </a:solidFill>
                <a:bevel/>
                <a:headEnd type="oval" w="med" len="med"/>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53" name="直接连接符 35"/>
              <p:cNvSpPr>
                <a:spLocks noChangeShapeType="1"/>
              </p:cNvSpPr>
              <p:nvPr/>
            </p:nvSpPr>
            <p:spPr bwMode="auto">
              <a:xfrm>
                <a:off x="1957772" y="0"/>
                <a:ext cx="922548" cy="360040"/>
              </a:xfrm>
              <a:prstGeom prst="line">
                <a:avLst/>
              </a:prstGeom>
              <a:noFill/>
              <a:ln w="9525">
                <a:solidFill>
                  <a:schemeClr val="tx2"/>
                </a:solidFill>
                <a:bevel/>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grpSp>
        <p:grpSp>
          <p:nvGrpSpPr>
            <p:cNvPr id="49" name="组合 31"/>
            <p:cNvGrpSpPr/>
            <p:nvPr/>
          </p:nvGrpSpPr>
          <p:grpSpPr bwMode="auto">
            <a:xfrm flipV="1">
              <a:off x="0" y="1243881"/>
              <a:ext cx="2880320" cy="775829"/>
              <a:chOff x="0" y="0"/>
              <a:chExt cx="2880320" cy="360040"/>
            </a:xfrm>
          </p:grpSpPr>
          <p:sp>
            <p:nvSpPr>
              <p:cNvPr id="50" name="直接连接符 32"/>
              <p:cNvSpPr>
                <a:spLocks noChangeShapeType="1"/>
              </p:cNvSpPr>
              <p:nvPr/>
            </p:nvSpPr>
            <p:spPr bwMode="auto">
              <a:xfrm>
                <a:off x="0" y="0"/>
                <a:ext cx="1957772" cy="1"/>
              </a:xfrm>
              <a:prstGeom prst="line">
                <a:avLst/>
              </a:prstGeom>
              <a:noFill/>
              <a:ln w="9525">
                <a:solidFill>
                  <a:schemeClr val="tx2"/>
                </a:solidFill>
                <a:bevel/>
                <a:headEnd type="oval" w="med" len="med"/>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51" name="直接连接符 33"/>
              <p:cNvSpPr>
                <a:spLocks noChangeShapeType="1"/>
              </p:cNvSpPr>
              <p:nvPr/>
            </p:nvSpPr>
            <p:spPr bwMode="auto">
              <a:xfrm>
                <a:off x="1957772" y="0"/>
                <a:ext cx="922548" cy="360040"/>
              </a:xfrm>
              <a:prstGeom prst="line">
                <a:avLst/>
              </a:prstGeom>
              <a:noFill/>
              <a:ln w="9525">
                <a:solidFill>
                  <a:schemeClr val="tx2"/>
                </a:solidFill>
                <a:bevel/>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grpSp>
      </p:grpSp>
      <p:sp>
        <p:nvSpPr>
          <p:cNvPr id="54" name="矩形 36"/>
          <p:cNvSpPr>
            <a:spLocks noChangeArrowheads="1"/>
          </p:cNvSpPr>
          <p:nvPr/>
        </p:nvSpPr>
        <p:spPr bwMode="auto">
          <a:xfrm>
            <a:off x="5803930" y="1438684"/>
            <a:ext cx="1587129" cy="281305"/>
          </a:xfrm>
          <a:prstGeom prst="rect">
            <a:avLst/>
          </a:prstGeom>
          <a:noFill/>
          <a:ln w="9525">
            <a:noFill/>
            <a:miter lim="800000"/>
          </a:ln>
        </p:spPr>
        <p:txBody>
          <a:bodyPr wrap="square" lIns="51204" tIns="25602" rIns="51204" bIns="25602">
            <a:spAutoFit/>
          </a:bodyPr>
          <a:p>
            <a:pPr lvl="0" algn="ctr" defTabSz="681990" fontAlgn="base">
              <a:buClrTx/>
              <a:buSzTx/>
              <a:buFontTx/>
              <a:defRPr/>
            </a:pPr>
            <a:r>
              <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mn-ea"/>
              </a:rPr>
              <a:t>书画</a:t>
            </a:r>
            <a:r>
              <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mn-ea"/>
              </a:rPr>
              <a:t>《</a:t>
            </a:r>
            <a:r>
              <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mn-ea"/>
              </a:rPr>
              <a:t>耕织图</a:t>
            </a:r>
            <a:r>
              <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mn-ea"/>
              </a:rPr>
              <a:t>》</a:t>
            </a:r>
            <a:endPar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55" name="TextBox 37"/>
          <p:cNvSpPr>
            <a:spLocks noChangeArrowheads="1"/>
          </p:cNvSpPr>
          <p:nvPr/>
        </p:nvSpPr>
        <p:spPr bwMode="auto">
          <a:xfrm>
            <a:off x="5803930" y="1916827"/>
            <a:ext cx="1585606" cy="604520"/>
          </a:xfrm>
          <a:prstGeom prst="rect">
            <a:avLst/>
          </a:prstGeom>
          <a:noFill/>
          <a:ln w="9525">
            <a:noFill/>
            <a:miter lim="800000"/>
          </a:ln>
        </p:spPr>
        <p:txBody>
          <a:bodyPr wrap="square" lIns="51204" tIns="25602" rIns="51204" bIns="25602">
            <a:spAutoFit/>
          </a:bodyPr>
          <a:p>
            <a:pPr lvl="0" algn="ctr" defTabSz="681990" fontAlgn="base">
              <a:spcBef>
                <a:spcPts val="445"/>
              </a:spcBef>
              <a:buClrTx/>
              <a:buSzTx/>
              <a:buFontTx/>
              <a:defRPr/>
            </a:pPr>
            <a:r>
              <a:rPr lang="zh-CN" altLang="en-US" dirty="0">
                <a:solidFill>
                  <a:srgbClr val="0070C0"/>
                </a:solidFill>
                <a:latin typeface="Arial" panose="020B0604020202020204" pitchFamily="34" charset="0"/>
                <a:ea typeface="微软雅黑" panose="020B0503020204020204" pitchFamily="34" charset="-122"/>
                <a:sym typeface="+mn-ea"/>
              </a:rPr>
              <a:t>世界首部农业科普画册</a:t>
            </a:r>
            <a:endParaRPr lang="zh-CN" altLang="en-US" dirty="0">
              <a:solidFill>
                <a:srgbClr val="0070C0"/>
              </a:solidFill>
              <a:latin typeface="Arial" panose="020B0604020202020204" pitchFamily="34" charset="0"/>
              <a:ea typeface="微软雅黑" panose="020B0503020204020204" pitchFamily="34" charset="-122"/>
              <a:sym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29469" y="1964639"/>
            <a:ext cx="2288577" cy="1352803"/>
          </a:xfrm>
          <a:prstGeom prst="rect">
            <a:avLst/>
          </a:prstGeom>
        </p:spPr>
      </p:pic>
      <p:sp>
        <p:nvSpPr>
          <p:cNvPr id="6" name="Text Box 2"/>
          <p:cNvSpPr txBox="1"/>
          <p:nvPr/>
        </p:nvSpPr>
        <p:spPr>
          <a:xfrm>
            <a:off x="713265" y="227685"/>
            <a:ext cx="6264200"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3</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我国农业文明发展的标志性成果</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
        <p:nvSpPr>
          <p:cNvPr id="2" name="文本框 1"/>
          <p:cNvSpPr txBox="1"/>
          <p:nvPr/>
        </p:nvSpPr>
        <p:spPr>
          <a:xfrm>
            <a:off x="5630545" y="3277870"/>
            <a:ext cx="2287270" cy="368300"/>
          </a:xfrm>
          <a:prstGeom prst="rect">
            <a:avLst/>
          </a:prstGeom>
          <a:solidFill>
            <a:schemeClr val="bg1"/>
          </a:solidFill>
        </p:spPr>
        <p:txBody>
          <a:bodyPr wrap="square" rtlCol="0">
            <a:spAutoFit/>
          </a:bodyPr>
          <a:p>
            <a:endParaRPr lang="zh-CN" altLang="en-US"/>
          </a:p>
        </p:txBody>
      </p:sp>
      <p:sp>
        <p:nvSpPr>
          <p:cNvPr id="4" name="文本框 3"/>
          <p:cNvSpPr txBox="1"/>
          <p:nvPr/>
        </p:nvSpPr>
        <p:spPr>
          <a:xfrm>
            <a:off x="747395" y="1024255"/>
            <a:ext cx="2540000" cy="3784600"/>
          </a:xfrm>
          <a:prstGeom prst="rect">
            <a:avLst/>
          </a:prstGeom>
          <a:noFill/>
        </p:spPr>
        <p:txBody>
          <a:bodyPr wrap="square" rtlCol="0" anchor="t">
            <a:spAutoFit/>
          </a:bodyPr>
          <a:p>
            <a:r>
              <a:rPr lang="zh-CN" altLang="en-US" sz="2400">
                <a:solidFill>
                  <a:schemeClr val="accent1"/>
                </a:solidFill>
                <a:latin typeface="汉仪青云简" panose="00020600040101010101" charset="-122"/>
                <a:ea typeface="汉仪青云简" panose="00020600040101010101" charset="-122"/>
              </a:rPr>
              <a:t>《耕织图》是南宋绍兴年间画家楼俦所作，作品得到了历代帝王的推崇和嘉许。天子三推，皇后亲蚕，男耕女织，这是中国古代很美丽的小农经济图景。</a:t>
            </a:r>
            <a:endParaRPr lang="zh-CN" altLang="en-US" sz="2400">
              <a:solidFill>
                <a:schemeClr val="accent1"/>
              </a:solidFill>
              <a:latin typeface="汉仪青云简" panose="00020600040101010101" charset="-122"/>
              <a:ea typeface="汉仪青云简" panose="00020600040101010101" charset="-122"/>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b="4992"/>
          <a:stretch>
            <a:fillRect/>
          </a:stretch>
        </p:blipFill>
        <p:spPr>
          <a:xfrm>
            <a:off x="3286760" y="1438910"/>
            <a:ext cx="2517140" cy="2674620"/>
          </a:xfrm>
          <a:prstGeom prst="rect">
            <a:avLst/>
          </a:prstGeom>
        </p:spPr>
      </p:pic>
    </p:spTree>
  </p:cSld>
  <p:clrMapOvr>
    <a:masterClrMapping/>
  </p:clrMapOvr>
  <p:transition/>
  <p:timing>
    <p:tnLst>
      <p:par>
        <p:cTn id="1" dur="indefinite" restart="never" nodeType="tmRoot"/>
      </p:par>
    </p:tnLst>
    <p:bldLst>
      <p:bldP spid="54" grpId="0"/>
      <p:bldP spid="55"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grpSp>
        <p:nvGrpSpPr>
          <p:cNvPr id="33" name="Group 43"/>
          <p:cNvGrpSpPr/>
          <p:nvPr/>
        </p:nvGrpSpPr>
        <p:grpSpPr bwMode="auto">
          <a:xfrm>
            <a:off x="4006339" y="2109215"/>
            <a:ext cx="1129215" cy="1131851"/>
            <a:chOff x="703" y="1371"/>
            <a:chExt cx="1285" cy="1288"/>
          </a:xfrm>
        </p:grpSpPr>
        <p:sp>
          <p:nvSpPr>
            <p:cNvPr id="34" name="Freeform 8"/>
            <p:cNvSpPr/>
            <p:nvPr/>
          </p:nvSpPr>
          <p:spPr bwMode="auto">
            <a:xfrm>
              <a:off x="703" y="1371"/>
              <a:ext cx="1285" cy="1288"/>
            </a:xfrm>
            <a:custGeom>
              <a:avLst/>
              <a:gdLst>
                <a:gd name="T0" fmla="*/ 6065346 w 808"/>
                <a:gd name="T1" fmla="*/ 7136055 h 810"/>
                <a:gd name="T2" fmla="*/ 5714029 w 808"/>
                <a:gd name="T3" fmla="*/ 7332276 h 810"/>
                <a:gd name="T4" fmla="*/ 5528041 w 808"/>
                <a:gd name="T5" fmla="*/ 8148118 h 810"/>
                <a:gd name="T6" fmla="*/ 5259387 w 808"/>
                <a:gd name="T7" fmla="*/ 8230740 h 810"/>
                <a:gd name="T8" fmla="*/ 4649754 w 808"/>
                <a:gd name="T9" fmla="*/ 7652413 h 810"/>
                <a:gd name="T10" fmla="*/ 4391437 w 808"/>
                <a:gd name="T11" fmla="*/ 7683395 h 810"/>
                <a:gd name="T12" fmla="*/ 3905793 w 808"/>
                <a:gd name="T13" fmla="*/ 8364985 h 810"/>
                <a:gd name="T14" fmla="*/ 3626805 w 808"/>
                <a:gd name="T15" fmla="*/ 8334003 h 810"/>
                <a:gd name="T16" fmla="*/ 3275493 w 808"/>
                <a:gd name="T17" fmla="*/ 7569803 h 810"/>
                <a:gd name="T18" fmla="*/ 3017174 w 808"/>
                <a:gd name="T19" fmla="*/ 7497509 h 810"/>
                <a:gd name="T20" fmla="*/ 2324878 w 808"/>
                <a:gd name="T21" fmla="*/ 7941580 h 810"/>
                <a:gd name="T22" fmla="*/ 2056224 w 808"/>
                <a:gd name="T23" fmla="*/ 7796993 h 810"/>
                <a:gd name="T24" fmla="*/ 2035558 w 808"/>
                <a:gd name="T25" fmla="*/ 6970829 h 810"/>
                <a:gd name="T26" fmla="*/ 1828904 w 808"/>
                <a:gd name="T27" fmla="*/ 6795260 h 810"/>
                <a:gd name="T28" fmla="*/ 1022946 w 808"/>
                <a:gd name="T29" fmla="*/ 6939840 h 810"/>
                <a:gd name="T30" fmla="*/ 836953 w 808"/>
                <a:gd name="T31" fmla="*/ 6702321 h 810"/>
                <a:gd name="T32" fmla="*/ 1064277 w 808"/>
                <a:gd name="T33" fmla="*/ 5814181 h 810"/>
                <a:gd name="T34" fmla="*/ 950615 w 808"/>
                <a:gd name="T35" fmla="*/ 5576661 h 810"/>
                <a:gd name="T36" fmla="*/ 165324 w 808"/>
                <a:gd name="T37" fmla="*/ 5380447 h 810"/>
                <a:gd name="T38" fmla="*/ 692295 w 808"/>
                <a:gd name="T39" fmla="*/ 4760814 h 810"/>
                <a:gd name="T40" fmla="*/ 661301 w 808"/>
                <a:gd name="T41" fmla="*/ 4502638 h 810"/>
                <a:gd name="T42" fmla="*/ 640635 w 808"/>
                <a:gd name="T43" fmla="*/ 4234130 h 810"/>
                <a:gd name="T44" fmla="*/ 10334 w 808"/>
                <a:gd name="T45" fmla="*/ 3738428 h 810"/>
                <a:gd name="T46" fmla="*/ 723296 w 808"/>
                <a:gd name="T47" fmla="*/ 3387304 h 810"/>
                <a:gd name="T48" fmla="*/ 805957 w 808"/>
                <a:gd name="T49" fmla="*/ 3129129 h 810"/>
                <a:gd name="T50" fmla="*/ 888621 w 808"/>
                <a:gd name="T51" fmla="*/ 2870949 h 810"/>
                <a:gd name="T52" fmla="*/ 495973 w 808"/>
                <a:gd name="T53" fmla="*/ 2189354 h 810"/>
                <a:gd name="T54" fmla="*/ 1291600 w 808"/>
                <a:gd name="T55" fmla="*/ 2127393 h 810"/>
                <a:gd name="T56" fmla="*/ 1446590 w 808"/>
                <a:gd name="T57" fmla="*/ 1920849 h 810"/>
                <a:gd name="T58" fmla="*/ 1622247 w 808"/>
                <a:gd name="T59" fmla="*/ 1714306 h 810"/>
                <a:gd name="T60" fmla="*/ 1529255 w 808"/>
                <a:gd name="T61" fmla="*/ 939769 h 810"/>
                <a:gd name="T62" fmla="*/ 2283545 w 808"/>
                <a:gd name="T63" fmla="*/ 1177297 h 810"/>
                <a:gd name="T64" fmla="*/ 2634862 w 808"/>
                <a:gd name="T65" fmla="*/ 981078 h 810"/>
                <a:gd name="T66" fmla="*/ 2810521 w 808"/>
                <a:gd name="T67" fmla="*/ 216871 h 810"/>
                <a:gd name="T68" fmla="*/ 3120501 w 808"/>
                <a:gd name="T69" fmla="*/ 123926 h 810"/>
                <a:gd name="T70" fmla="*/ 3699140 w 808"/>
                <a:gd name="T71" fmla="*/ 650612 h 810"/>
                <a:gd name="T72" fmla="*/ 3957454 w 808"/>
                <a:gd name="T73" fmla="*/ 629959 h 810"/>
                <a:gd name="T74" fmla="*/ 4412099 w 808"/>
                <a:gd name="T75" fmla="*/ 0 h 810"/>
                <a:gd name="T76" fmla="*/ 4742747 w 808"/>
                <a:gd name="T77" fmla="*/ 30982 h 810"/>
                <a:gd name="T78" fmla="*/ 5073396 w 808"/>
                <a:gd name="T79" fmla="*/ 733228 h 810"/>
                <a:gd name="T80" fmla="*/ 5321385 w 808"/>
                <a:gd name="T81" fmla="*/ 805517 h 810"/>
                <a:gd name="T82" fmla="*/ 5982680 w 808"/>
                <a:gd name="T83" fmla="*/ 402756 h 810"/>
                <a:gd name="T84" fmla="*/ 6272002 w 808"/>
                <a:gd name="T85" fmla="*/ 557666 h 810"/>
                <a:gd name="T86" fmla="*/ 6313332 w 808"/>
                <a:gd name="T87" fmla="*/ 1342529 h 810"/>
                <a:gd name="T88" fmla="*/ 6509654 w 808"/>
                <a:gd name="T89" fmla="*/ 1507763 h 810"/>
                <a:gd name="T90" fmla="*/ 7284609 w 808"/>
                <a:gd name="T91" fmla="*/ 1383840 h 810"/>
                <a:gd name="T92" fmla="*/ 7491265 w 808"/>
                <a:gd name="T93" fmla="*/ 1631689 h 810"/>
                <a:gd name="T94" fmla="*/ 7284609 w 808"/>
                <a:gd name="T95" fmla="*/ 2488841 h 810"/>
                <a:gd name="T96" fmla="*/ 7398274 w 808"/>
                <a:gd name="T97" fmla="*/ 2726368 h 810"/>
                <a:gd name="T98" fmla="*/ 8173230 w 808"/>
                <a:gd name="T99" fmla="*/ 2943239 h 810"/>
                <a:gd name="T100" fmla="*/ 7646260 w 808"/>
                <a:gd name="T101" fmla="*/ 3542210 h 810"/>
                <a:gd name="T102" fmla="*/ 7687590 w 808"/>
                <a:gd name="T103" fmla="*/ 3800389 h 810"/>
                <a:gd name="T104" fmla="*/ 7697921 w 808"/>
                <a:gd name="T105" fmla="*/ 4079224 h 810"/>
                <a:gd name="T106" fmla="*/ 8338557 w 808"/>
                <a:gd name="T107" fmla="*/ 4564602 h 810"/>
                <a:gd name="T108" fmla="*/ 7615261 w 808"/>
                <a:gd name="T109" fmla="*/ 4926050 h 810"/>
                <a:gd name="T110" fmla="*/ 7542932 w 808"/>
                <a:gd name="T111" fmla="*/ 5184229 h 810"/>
                <a:gd name="T112" fmla="*/ 7460272 w 808"/>
                <a:gd name="T113" fmla="*/ 5432081 h 810"/>
                <a:gd name="T114" fmla="*/ 7873584 w 808"/>
                <a:gd name="T115" fmla="*/ 6144650 h 810"/>
                <a:gd name="T116" fmla="*/ 7057285 w 808"/>
                <a:gd name="T117" fmla="*/ 6185962 h 810"/>
                <a:gd name="T118" fmla="*/ 6902296 w 808"/>
                <a:gd name="T119" fmla="*/ 6402829 h 810"/>
                <a:gd name="T120" fmla="*/ 6726645 w 808"/>
                <a:gd name="T121" fmla="*/ 6599047 h 810"/>
                <a:gd name="T122" fmla="*/ 6840304 w 808"/>
                <a:gd name="T123" fmla="*/ 7414893 h 81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08"/>
                <a:gd name="T187" fmla="*/ 0 h 810"/>
                <a:gd name="T188" fmla="*/ 808 w 808"/>
                <a:gd name="T189" fmla="*/ 810 h 81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solidFill>
              <a:schemeClr val="bg2"/>
            </a:solidFill>
            <a:ln w="3175" cap="flat" cmpd="sng" algn="ctr">
              <a:noFill/>
              <a:prstDash val="solid"/>
              <a:round/>
            </a:ln>
          </p:spPr>
          <p:txBody>
            <a:bodyPr lIns="0" rIns="0" anchor="ct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35" name="Oval 9"/>
            <p:cNvSpPr>
              <a:spLocks noChangeArrowheads="1"/>
            </p:cNvSpPr>
            <p:nvPr/>
          </p:nvSpPr>
          <p:spPr bwMode="auto">
            <a:xfrm>
              <a:off x="918" y="1588"/>
              <a:ext cx="853" cy="853"/>
            </a:xfrm>
            <a:prstGeom prst="ellipse">
              <a:avLst/>
            </a:prstGeom>
            <a:solidFill>
              <a:srgbClr val="F2F2F2"/>
            </a:solidFill>
            <a:ln w="22225">
              <a:noFill/>
              <a:round/>
            </a:ln>
          </p:spPr>
          <p:txBody>
            <a:bodyPr anchor="ctr"/>
            <a:p>
              <a:pPr marL="0" marR="0" lvl="0" indent="0" algn="ctr" defTabSz="946150" rtl="0" eaLnBrk="1" fontAlgn="base" latinLnBrk="0" hangingPunct="1">
                <a:lnSpc>
                  <a:spcPct val="100000"/>
                </a:lnSpc>
                <a:spcBef>
                  <a:spcPct val="0"/>
                </a:spcBef>
                <a:spcAft>
                  <a:spcPct val="0"/>
                </a:spcAft>
                <a:buClrTx/>
                <a:buSzTx/>
                <a:buFontTx/>
                <a:buNone/>
                <a:defRPr/>
              </a:pPr>
              <a:endParaRPr kumimoji="0" lang="zh-CN" altLang="en-US" sz="985" b="0" i="0" u="none" strike="noStrike" kern="1200" cap="none" spc="0" normalizeH="0" baseline="0" noProof="0" dirty="0">
                <a:ln>
                  <a:noFill/>
                </a:ln>
                <a:solidFill>
                  <a:srgbClr val="00A800"/>
                </a:solidFill>
                <a:effectLst/>
                <a:uLnTx/>
                <a:uFillTx/>
                <a:latin typeface="Arial" panose="020B0604020202020204" pitchFamily="34" charset="0"/>
                <a:ea typeface="微软雅黑" panose="020B0503020204020204" pitchFamily="34" charset="-122"/>
                <a:cs typeface="+mn-cs"/>
                <a:sym typeface="造字工房悦黑体验版常规体" pitchFamily="50" charset="-122"/>
              </a:endParaRPr>
            </a:p>
            <a:p>
              <a:pPr marL="0" marR="0" lvl="0" indent="0" algn="ctr" defTabSz="946150" rtl="0" eaLnBrk="1" fontAlgn="base" latinLnBrk="0" hangingPunct="1">
                <a:lnSpc>
                  <a:spcPct val="100000"/>
                </a:lnSpc>
                <a:spcBef>
                  <a:spcPct val="0"/>
                </a:spcBef>
                <a:spcAft>
                  <a:spcPct val="0"/>
                </a:spcAft>
                <a:buClrTx/>
                <a:buSzTx/>
                <a:buFontTx/>
                <a:buNone/>
                <a:defRPr/>
              </a:pPr>
              <a:endParaRPr kumimoji="0" lang="en-US" altLang="zh-CN" sz="985" b="0" i="0" u="none" strike="noStrike" kern="1200" cap="none" spc="0" normalizeH="0" baseline="0" noProof="0" dirty="0">
                <a:ln>
                  <a:noFill/>
                </a:ln>
                <a:solidFill>
                  <a:srgbClr val="00A800"/>
                </a:solidFill>
                <a:effectLst/>
                <a:uLnTx/>
                <a:uFillTx/>
                <a:latin typeface="Calibri" panose="020F0502020204030204" charset="0"/>
                <a:ea typeface="微软雅黑" panose="020B0503020204020204" pitchFamily="34" charset="-122"/>
                <a:cs typeface="+mn-cs"/>
              </a:endParaRPr>
            </a:p>
          </p:txBody>
        </p:sp>
      </p:grpSp>
      <p:sp>
        <p:nvSpPr>
          <p:cNvPr id="36" name="矩形 15"/>
          <p:cNvSpPr>
            <a:spLocks noChangeArrowheads="1"/>
          </p:cNvSpPr>
          <p:nvPr/>
        </p:nvSpPr>
        <p:spPr bwMode="auto">
          <a:xfrm>
            <a:off x="1649095" y="1467485"/>
            <a:ext cx="1715770" cy="327660"/>
          </a:xfrm>
          <a:prstGeom prst="rect">
            <a:avLst/>
          </a:prstGeom>
          <a:noFill/>
          <a:ln w="9525">
            <a:noFill/>
            <a:miter lim="800000"/>
          </a:ln>
        </p:spPr>
        <p:txBody>
          <a:bodyPr wrap="square" lIns="51204" tIns="25602" rIns="51204" bIns="25602">
            <a:spAutoFit/>
          </a:bodyPr>
          <a:p>
            <a:pPr lvl="0" algn="ctr" defTabSz="681990" fontAlgn="base">
              <a:spcBef>
                <a:spcPct val="0"/>
              </a:spcBef>
              <a:spcAft>
                <a:spcPct val="0"/>
              </a:spcAft>
              <a:defRPr/>
            </a:pPr>
            <a:r>
              <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都江堰水利工程</a:t>
            </a:r>
            <a:endPar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7" name="TextBox 16"/>
          <p:cNvSpPr>
            <a:spLocks noChangeArrowheads="1"/>
          </p:cNvSpPr>
          <p:nvPr/>
        </p:nvSpPr>
        <p:spPr bwMode="auto">
          <a:xfrm>
            <a:off x="1673860" y="1917065"/>
            <a:ext cx="1586865" cy="327660"/>
          </a:xfrm>
          <a:prstGeom prst="rect">
            <a:avLst/>
          </a:prstGeom>
          <a:noFill/>
          <a:ln w="9525">
            <a:noFill/>
            <a:miter lim="800000"/>
          </a:ln>
        </p:spPr>
        <p:txBody>
          <a:bodyPr wrap="square" lIns="51204" tIns="25602" rIns="51204" bIns="25602">
            <a:spAutoFit/>
          </a:bodyPr>
          <a:p>
            <a:pPr lvl="0" algn="ctr" defTabSz="681990" fontAlgn="base">
              <a:spcBef>
                <a:spcPts val="445"/>
              </a:spcBef>
              <a:spcAft>
                <a:spcPct val="0"/>
              </a:spcAft>
              <a:defRPr/>
            </a:pPr>
            <a:r>
              <a:rPr lang="zh-CN" altLang="en-US" dirty="0">
                <a:solidFill>
                  <a:srgbClr val="0070C0"/>
                </a:solidFill>
                <a:latin typeface="Arial" panose="020B0604020202020204" pitchFamily="34" charset="0"/>
                <a:ea typeface="微软雅黑" panose="020B0503020204020204" pitchFamily="34" charset="-122"/>
              </a:rPr>
              <a:t>治理岷江水患</a:t>
            </a:r>
            <a:endParaRPr lang="zh-CN" altLang="en-US" dirty="0">
              <a:solidFill>
                <a:srgbClr val="0070C0"/>
              </a:solidFill>
              <a:latin typeface="Arial" panose="020B0604020202020204" pitchFamily="34" charset="0"/>
              <a:ea typeface="微软雅黑" panose="020B0503020204020204" pitchFamily="34" charset="-122"/>
            </a:endParaRPr>
          </a:p>
        </p:txBody>
      </p:sp>
      <p:grpSp>
        <p:nvGrpSpPr>
          <p:cNvPr id="38" name="组合 17"/>
          <p:cNvGrpSpPr/>
          <p:nvPr/>
        </p:nvGrpSpPr>
        <p:grpSpPr bwMode="auto">
          <a:xfrm>
            <a:off x="1673898" y="1843798"/>
            <a:ext cx="2335021" cy="1616035"/>
            <a:chOff x="0" y="0"/>
            <a:chExt cx="2880320" cy="2019710"/>
          </a:xfrm>
        </p:grpSpPr>
        <p:grpSp>
          <p:nvGrpSpPr>
            <p:cNvPr id="39" name="组合 18"/>
            <p:cNvGrpSpPr/>
            <p:nvPr/>
          </p:nvGrpSpPr>
          <p:grpSpPr bwMode="auto">
            <a:xfrm>
              <a:off x="0" y="0"/>
              <a:ext cx="2880320" cy="775829"/>
              <a:chOff x="0" y="0"/>
              <a:chExt cx="2880320" cy="360040"/>
            </a:xfrm>
          </p:grpSpPr>
          <p:sp>
            <p:nvSpPr>
              <p:cNvPr id="43" name="直接连接符 25"/>
              <p:cNvSpPr>
                <a:spLocks noChangeShapeType="1"/>
              </p:cNvSpPr>
              <p:nvPr/>
            </p:nvSpPr>
            <p:spPr bwMode="auto">
              <a:xfrm>
                <a:off x="0" y="0"/>
                <a:ext cx="1957772" cy="1"/>
              </a:xfrm>
              <a:prstGeom prst="line">
                <a:avLst/>
              </a:prstGeom>
              <a:noFill/>
              <a:ln w="9525">
                <a:solidFill>
                  <a:schemeClr val="tx2"/>
                </a:solidFill>
                <a:bevel/>
                <a:headEnd type="oval" w="med" len="med"/>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44" name="直接连接符 26"/>
              <p:cNvSpPr>
                <a:spLocks noChangeShapeType="1"/>
              </p:cNvSpPr>
              <p:nvPr/>
            </p:nvSpPr>
            <p:spPr bwMode="auto">
              <a:xfrm>
                <a:off x="1957772" y="0"/>
                <a:ext cx="922548" cy="360040"/>
              </a:xfrm>
              <a:prstGeom prst="line">
                <a:avLst/>
              </a:prstGeom>
              <a:noFill/>
              <a:ln w="9525">
                <a:solidFill>
                  <a:schemeClr val="tx2"/>
                </a:solidFill>
                <a:bevel/>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grpSp>
        <p:grpSp>
          <p:nvGrpSpPr>
            <p:cNvPr id="40" name="组合 22"/>
            <p:cNvGrpSpPr/>
            <p:nvPr/>
          </p:nvGrpSpPr>
          <p:grpSpPr bwMode="auto">
            <a:xfrm flipV="1">
              <a:off x="0" y="1243881"/>
              <a:ext cx="2880320" cy="775829"/>
              <a:chOff x="0" y="0"/>
              <a:chExt cx="2880320" cy="360040"/>
            </a:xfrm>
          </p:grpSpPr>
          <p:sp>
            <p:nvSpPr>
              <p:cNvPr id="41" name="直接连接符 23"/>
              <p:cNvSpPr>
                <a:spLocks noChangeShapeType="1"/>
              </p:cNvSpPr>
              <p:nvPr/>
            </p:nvSpPr>
            <p:spPr bwMode="auto">
              <a:xfrm>
                <a:off x="0" y="0"/>
                <a:ext cx="1957772" cy="1"/>
              </a:xfrm>
              <a:prstGeom prst="line">
                <a:avLst/>
              </a:prstGeom>
              <a:noFill/>
              <a:ln w="9525">
                <a:solidFill>
                  <a:schemeClr val="tx2"/>
                </a:solidFill>
                <a:bevel/>
                <a:headEnd type="oval" w="med" len="med"/>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42" name="直接连接符 24"/>
              <p:cNvSpPr>
                <a:spLocks noChangeShapeType="1"/>
              </p:cNvSpPr>
              <p:nvPr/>
            </p:nvSpPr>
            <p:spPr bwMode="auto">
              <a:xfrm>
                <a:off x="1957772" y="0"/>
                <a:ext cx="922548" cy="360040"/>
              </a:xfrm>
              <a:prstGeom prst="line">
                <a:avLst/>
              </a:prstGeom>
              <a:noFill/>
              <a:ln w="9525">
                <a:solidFill>
                  <a:schemeClr val="tx2"/>
                </a:solidFill>
                <a:bevel/>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grpSp>
      </p:grpSp>
      <p:sp>
        <p:nvSpPr>
          <p:cNvPr id="45" name="矩形 27"/>
          <p:cNvSpPr>
            <a:spLocks noChangeArrowheads="1"/>
          </p:cNvSpPr>
          <p:nvPr/>
        </p:nvSpPr>
        <p:spPr bwMode="auto">
          <a:xfrm>
            <a:off x="1673687" y="3061371"/>
            <a:ext cx="1587130" cy="327660"/>
          </a:xfrm>
          <a:prstGeom prst="rect">
            <a:avLst/>
          </a:prstGeom>
          <a:noFill/>
          <a:ln w="9525">
            <a:noFill/>
            <a:miter lim="800000"/>
          </a:ln>
        </p:spPr>
        <p:txBody>
          <a:bodyPr wrap="square" lIns="51204" tIns="25602" rIns="51204" bIns="25602">
            <a:spAutoFit/>
          </a:bodyPr>
          <a:p>
            <a:pPr lvl="0" algn="ctr" defTabSz="681990" fontAlgn="base">
              <a:buClrTx/>
              <a:buSzTx/>
              <a:buFontTx/>
              <a:defRPr/>
            </a:pPr>
            <a:r>
              <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mn-ea"/>
              </a:rPr>
              <a:t>京杭大运河</a:t>
            </a:r>
            <a:endPar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46" name="TextBox 28"/>
          <p:cNvSpPr>
            <a:spLocks noChangeArrowheads="1"/>
          </p:cNvSpPr>
          <p:nvPr/>
        </p:nvSpPr>
        <p:spPr bwMode="auto">
          <a:xfrm>
            <a:off x="1673686" y="3531589"/>
            <a:ext cx="1587129" cy="327660"/>
          </a:xfrm>
          <a:prstGeom prst="rect">
            <a:avLst/>
          </a:prstGeom>
          <a:noFill/>
          <a:ln w="9525">
            <a:noFill/>
            <a:miter lim="800000"/>
          </a:ln>
        </p:spPr>
        <p:txBody>
          <a:bodyPr wrap="square" lIns="51204" tIns="25602" rIns="51204" bIns="25602">
            <a:spAutoFit/>
          </a:bodyPr>
          <a:p>
            <a:pPr lvl="0" algn="ctr" defTabSz="681990" fontAlgn="base">
              <a:spcBef>
                <a:spcPts val="445"/>
              </a:spcBef>
              <a:buClrTx/>
              <a:buSzTx/>
              <a:buFontTx/>
              <a:defRPr/>
            </a:pPr>
            <a:r>
              <a:rPr lang="zh-CN" altLang="en-US" dirty="0">
                <a:solidFill>
                  <a:srgbClr val="0070C0"/>
                </a:solidFill>
                <a:latin typeface="Arial" panose="020B0604020202020204" pitchFamily="34" charset="0"/>
                <a:ea typeface="微软雅黑" panose="020B0503020204020204" pitchFamily="34" charset="-122"/>
                <a:sym typeface="+mn-ea"/>
              </a:rPr>
              <a:t>南水北调工程</a:t>
            </a:r>
            <a:endParaRPr lang="zh-CN" altLang="en-US" dirty="0">
              <a:solidFill>
                <a:srgbClr val="0070C0"/>
              </a:solidFill>
              <a:latin typeface="Arial" panose="020B0604020202020204" pitchFamily="34" charset="0"/>
              <a:ea typeface="微软雅黑" panose="020B0503020204020204" pitchFamily="34" charset="-122"/>
              <a:sym typeface="+mn-ea"/>
            </a:endParaRPr>
          </a:p>
        </p:txBody>
      </p:sp>
      <p:sp>
        <p:nvSpPr>
          <p:cNvPr id="6" name="Text Box 2"/>
          <p:cNvSpPr txBox="1"/>
          <p:nvPr/>
        </p:nvSpPr>
        <p:spPr>
          <a:xfrm>
            <a:off x="713265" y="227685"/>
            <a:ext cx="6264200"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3</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我国农业文明发展的标志性成果</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
        <p:nvSpPr>
          <p:cNvPr id="2" name="文本框 1"/>
          <p:cNvSpPr txBox="1"/>
          <p:nvPr/>
        </p:nvSpPr>
        <p:spPr>
          <a:xfrm>
            <a:off x="1492250" y="1371600"/>
            <a:ext cx="2287270" cy="922020"/>
          </a:xfrm>
          <a:prstGeom prst="rect">
            <a:avLst/>
          </a:prstGeom>
          <a:solidFill>
            <a:schemeClr val="bg1"/>
          </a:solidFill>
        </p:spPr>
        <p:txBody>
          <a:bodyPr wrap="square" rtlCol="0">
            <a:spAutoFit/>
          </a:bodyPr>
          <a:p>
            <a:endParaRPr lang="zh-CN" altLang="en-US"/>
          </a:p>
          <a:p>
            <a:endParaRPr lang="zh-CN" altLang="en-US"/>
          </a:p>
          <a:p>
            <a:endParaRPr lang="zh-CN" alt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0725" y="984885"/>
            <a:ext cx="2637155" cy="3338195"/>
          </a:xfrm>
          <a:prstGeom prst="rect">
            <a:avLst/>
          </a:prstGeom>
        </p:spPr>
      </p:pic>
      <p:sp>
        <p:nvSpPr>
          <p:cNvPr id="4" name="文本框 3"/>
          <p:cNvSpPr txBox="1"/>
          <p:nvPr/>
        </p:nvSpPr>
        <p:spPr>
          <a:xfrm>
            <a:off x="6148070" y="960755"/>
            <a:ext cx="2691130" cy="3441700"/>
          </a:xfrm>
          <a:prstGeom prst="rect">
            <a:avLst/>
          </a:prstGeom>
          <a:noFill/>
        </p:spPr>
        <p:txBody>
          <a:bodyPr wrap="square" rtlCol="0" anchor="t">
            <a:spAutoFit/>
          </a:bodyPr>
          <a:p>
            <a:pPr>
              <a:lnSpc>
                <a:spcPct val="110000"/>
              </a:lnSpc>
            </a:pPr>
            <a:r>
              <a:rPr lang="zh-CN" altLang="en-US">
                <a:solidFill>
                  <a:schemeClr val="accent1"/>
                </a:solidFill>
                <a:latin typeface="汉仪青云简" panose="00020600040101010101" charset="-122"/>
                <a:ea typeface="汉仪青云简" panose="00020600040101010101" charset="-122"/>
                <a:cs typeface="汉仪青云简" panose="00020600040101010101" charset="-122"/>
              </a:rPr>
              <a:t>京杭大运河始建于春秋时期，是世界上里程最长、工程最大的古代运河。大运河南起余杭（今杭州），北到涿郡（今北京），途经今浙江、江苏、山东、河北四省及天津、北京两市，贯通海河、黄河、淮河、长江、钱塘江五大水系，大运河全长约1797公里。</a:t>
            </a:r>
            <a:endParaRPr lang="zh-CN" altLang="en-US">
              <a:solidFill>
                <a:schemeClr val="accent1"/>
              </a:solidFill>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p:timing>
    <p:tnLst>
      <p:par>
        <p:cTn id="1" dur="indefinite" restart="never" nodeType="tmRoot"/>
      </p:par>
    </p:tnLst>
    <p:bldLst>
      <p:bldP spid="36" grpId="0"/>
      <p:bldP spid="37" grpId="0"/>
      <p:bldP spid="45" grpId="0"/>
      <p:bldP spid="46"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grpSp>
        <p:nvGrpSpPr>
          <p:cNvPr id="47" name="组合 29"/>
          <p:cNvGrpSpPr/>
          <p:nvPr/>
        </p:nvGrpSpPr>
        <p:grpSpPr bwMode="auto">
          <a:xfrm flipH="1">
            <a:off x="5058278" y="1845703"/>
            <a:ext cx="2332781" cy="1616035"/>
            <a:chOff x="0" y="0"/>
            <a:chExt cx="2880320" cy="2019710"/>
          </a:xfrm>
        </p:grpSpPr>
        <p:grpSp>
          <p:nvGrpSpPr>
            <p:cNvPr id="48" name="组合 30"/>
            <p:cNvGrpSpPr/>
            <p:nvPr/>
          </p:nvGrpSpPr>
          <p:grpSpPr bwMode="auto">
            <a:xfrm>
              <a:off x="0" y="0"/>
              <a:ext cx="2880320" cy="775829"/>
              <a:chOff x="0" y="0"/>
              <a:chExt cx="2880320" cy="360040"/>
            </a:xfrm>
          </p:grpSpPr>
          <p:sp>
            <p:nvSpPr>
              <p:cNvPr id="52" name="直接连接符 34"/>
              <p:cNvSpPr>
                <a:spLocks noChangeShapeType="1"/>
              </p:cNvSpPr>
              <p:nvPr/>
            </p:nvSpPr>
            <p:spPr bwMode="auto">
              <a:xfrm>
                <a:off x="0" y="0"/>
                <a:ext cx="1957772" cy="1"/>
              </a:xfrm>
              <a:prstGeom prst="line">
                <a:avLst/>
              </a:prstGeom>
              <a:noFill/>
              <a:ln w="9525">
                <a:solidFill>
                  <a:schemeClr val="tx2"/>
                </a:solidFill>
                <a:bevel/>
                <a:headEnd type="oval" w="med" len="med"/>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53" name="直接连接符 35"/>
              <p:cNvSpPr>
                <a:spLocks noChangeShapeType="1"/>
              </p:cNvSpPr>
              <p:nvPr/>
            </p:nvSpPr>
            <p:spPr bwMode="auto">
              <a:xfrm>
                <a:off x="1957772" y="0"/>
                <a:ext cx="922548" cy="360040"/>
              </a:xfrm>
              <a:prstGeom prst="line">
                <a:avLst/>
              </a:prstGeom>
              <a:noFill/>
              <a:ln w="9525">
                <a:solidFill>
                  <a:schemeClr val="tx2"/>
                </a:solidFill>
                <a:bevel/>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grpSp>
        <p:grpSp>
          <p:nvGrpSpPr>
            <p:cNvPr id="49" name="组合 31"/>
            <p:cNvGrpSpPr/>
            <p:nvPr/>
          </p:nvGrpSpPr>
          <p:grpSpPr bwMode="auto">
            <a:xfrm flipV="1">
              <a:off x="0" y="1243881"/>
              <a:ext cx="2880320" cy="775829"/>
              <a:chOff x="0" y="0"/>
              <a:chExt cx="2880320" cy="360040"/>
            </a:xfrm>
          </p:grpSpPr>
          <p:sp>
            <p:nvSpPr>
              <p:cNvPr id="50" name="直接连接符 32"/>
              <p:cNvSpPr>
                <a:spLocks noChangeShapeType="1"/>
              </p:cNvSpPr>
              <p:nvPr/>
            </p:nvSpPr>
            <p:spPr bwMode="auto">
              <a:xfrm>
                <a:off x="0" y="0"/>
                <a:ext cx="1957772" cy="1"/>
              </a:xfrm>
              <a:prstGeom prst="line">
                <a:avLst/>
              </a:prstGeom>
              <a:noFill/>
              <a:ln w="9525">
                <a:solidFill>
                  <a:schemeClr val="tx2"/>
                </a:solidFill>
                <a:bevel/>
                <a:headEnd type="oval" w="med" len="med"/>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51" name="直接连接符 33"/>
              <p:cNvSpPr>
                <a:spLocks noChangeShapeType="1"/>
              </p:cNvSpPr>
              <p:nvPr/>
            </p:nvSpPr>
            <p:spPr bwMode="auto">
              <a:xfrm>
                <a:off x="1957772" y="0"/>
                <a:ext cx="922548" cy="360040"/>
              </a:xfrm>
              <a:prstGeom prst="line">
                <a:avLst/>
              </a:prstGeom>
              <a:noFill/>
              <a:ln w="9525">
                <a:solidFill>
                  <a:schemeClr val="tx2"/>
                </a:solidFill>
                <a:bevel/>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grpSp>
      </p:grpSp>
      <p:sp>
        <p:nvSpPr>
          <p:cNvPr id="56" name="矩形 38"/>
          <p:cNvSpPr>
            <a:spLocks noChangeArrowheads="1"/>
          </p:cNvSpPr>
          <p:nvPr/>
        </p:nvSpPr>
        <p:spPr bwMode="auto">
          <a:xfrm>
            <a:off x="5803900" y="3041650"/>
            <a:ext cx="1602105" cy="327660"/>
          </a:xfrm>
          <a:prstGeom prst="rect">
            <a:avLst/>
          </a:prstGeom>
          <a:noFill/>
          <a:ln w="9525">
            <a:noFill/>
            <a:miter lim="800000"/>
          </a:ln>
        </p:spPr>
        <p:txBody>
          <a:bodyPr wrap="square" lIns="51204" tIns="25602" rIns="51204" bIns="25602">
            <a:spAutoFit/>
          </a:bodyPr>
          <a:p>
            <a:pPr lvl="0" algn="ctr" defTabSz="681990" fontAlgn="base">
              <a:buClrTx/>
              <a:buSzTx/>
              <a:buFontTx/>
              <a:defRPr/>
            </a:pPr>
            <a:r>
              <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mn-ea"/>
              </a:rPr>
              <a:t>《</a:t>
            </a:r>
            <a:r>
              <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mn-ea"/>
              </a:rPr>
              <a:t>齐民要术</a:t>
            </a:r>
            <a:r>
              <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mn-ea"/>
              </a:rPr>
              <a:t>》</a:t>
            </a:r>
            <a:endPar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57" name="TextBox 39"/>
          <p:cNvSpPr>
            <a:spLocks noChangeArrowheads="1"/>
          </p:cNvSpPr>
          <p:nvPr/>
        </p:nvSpPr>
        <p:spPr bwMode="auto">
          <a:xfrm>
            <a:off x="5803930" y="3531589"/>
            <a:ext cx="1585606" cy="327660"/>
          </a:xfrm>
          <a:prstGeom prst="rect">
            <a:avLst/>
          </a:prstGeom>
          <a:noFill/>
          <a:ln w="9525">
            <a:noFill/>
            <a:miter lim="800000"/>
          </a:ln>
        </p:spPr>
        <p:txBody>
          <a:bodyPr wrap="square" lIns="51204" tIns="25602" rIns="51204" bIns="25602">
            <a:spAutoFit/>
          </a:bodyPr>
          <a:p>
            <a:pPr lvl="0" algn="ctr" defTabSz="681990" fontAlgn="base">
              <a:spcBef>
                <a:spcPts val="445"/>
              </a:spcBef>
              <a:buClrTx/>
              <a:buSzTx/>
              <a:buFontTx/>
              <a:defRPr/>
            </a:pPr>
            <a:r>
              <a:rPr lang="zh-CN" altLang="en-US" dirty="0">
                <a:solidFill>
                  <a:srgbClr val="0070C0"/>
                </a:solidFill>
                <a:latin typeface="Arial" panose="020B0604020202020204" pitchFamily="34" charset="0"/>
                <a:ea typeface="微软雅黑" panose="020B0503020204020204" pitchFamily="34" charset="-122"/>
                <a:sym typeface="+mn-ea"/>
              </a:rPr>
              <a:t>农业百科全书</a:t>
            </a:r>
            <a:endParaRPr lang="zh-CN" altLang="en-US" dirty="0">
              <a:solidFill>
                <a:srgbClr val="0070C0"/>
              </a:solidFill>
              <a:latin typeface="Arial" panose="020B0604020202020204" pitchFamily="34" charset="0"/>
              <a:ea typeface="微软雅黑" panose="020B0503020204020204" pitchFamily="34" charset="-122"/>
              <a:sym typeface="+mn-ea"/>
            </a:endParaRPr>
          </a:p>
        </p:txBody>
      </p:sp>
      <p:sp>
        <p:nvSpPr>
          <p:cNvPr id="6" name="Text Box 2"/>
          <p:cNvSpPr txBox="1"/>
          <p:nvPr/>
        </p:nvSpPr>
        <p:spPr>
          <a:xfrm>
            <a:off x="713265" y="227685"/>
            <a:ext cx="6264200"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3</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我国农业文明发展的标志性成果</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
        <p:nvSpPr>
          <p:cNvPr id="2" name="文本框 1"/>
          <p:cNvSpPr txBox="1"/>
          <p:nvPr/>
        </p:nvSpPr>
        <p:spPr>
          <a:xfrm>
            <a:off x="5630545" y="1635125"/>
            <a:ext cx="2287270" cy="368300"/>
          </a:xfrm>
          <a:prstGeom prst="rect">
            <a:avLst/>
          </a:prstGeom>
          <a:solidFill>
            <a:schemeClr val="bg1"/>
          </a:solidFill>
        </p:spPr>
        <p:txBody>
          <a:bodyPr wrap="square" rtlCol="0">
            <a:spAutoFit/>
          </a:bodyPr>
          <a:p>
            <a:endParaRPr lang="zh-CN" altLang="en-US"/>
          </a:p>
        </p:txBody>
      </p:sp>
      <p:pic>
        <p:nvPicPr>
          <p:cNvPr id="8" name="图片 7"/>
          <p:cNvPicPr>
            <a:picLocks noChangeAspect="1"/>
          </p:cNvPicPr>
          <p:nvPr/>
        </p:nvPicPr>
        <p:blipFill>
          <a:blip r:embed="rId1"/>
          <a:stretch>
            <a:fillRect/>
          </a:stretch>
        </p:blipFill>
        <p:spPr>
          <a:xfrm>
            <a:off x="2847340" y="1452880"/>
            <a:ext cx="2958465" cy="2406015"/>
          </a:xfrm>
          <a:prstGeom prst="rect">
            <a:avLst/>
          </a:prstGeom>
        </p:spPr>
      </p:pic>
      <p:sp>
        <p:nvSpPr>
          <p:cNvPr id="4" name="文本框 3"/>
          <p:cNvSpPr txBox="1"/>
          <p:nvPr/>
        </p:nvSpPr>
        <p:spPr>
          <a:xfrm>
            <a:off x="320675" y="1021080"/>
            <a:ext cx="2540000" cy="3744595"/>
          </a:xfrm>
          <a:prstGeom prst="rect">
            <a:avLst/>
          </a:prstGeom>
          <a:noFill/>
        </p:spPr>
        <p:txBody>
          <a:bodyPr wrap="square" rtlCol="0" anchor="t">
            <a:spAutoFit/>
          </a:bodyPr>
          <a:p>
            <a:pPr>
              <a:lnSpc>
                <a:spcPct val="90000"/>
              </a:lnSpc>
            </a:pPr>
            <a:r>
              <a:rPr lang="zh-CN" altLang="en-US" sz="2400">
                <a:solidFill>
                  <a:schemeClr val="accent1"/>
                </a:solidFill>
                <a:latin typeface="汉仪青云简" panose="00020600040101010101" charset="-122"/>
                <a:ea typeface="汉仪青云简" panose="00020600040101010101" charset="-122"/>
                <a:cs typeface="汉仪青云简" panose="00020600040101010101" charset="-122"/>
              </a:rPr>
              <a:t>《齐民要术》大约成书于北魏末年（公元533年-544年），</a:t>
            </a:r>
            <a:r>
              <a:rPr lang="zh-CN" altLang="en-US" sz="2400">
                <a:solidFill>
                  <a:schemeClr val="accent1"/>
                </a:solidFill>
                <a:latin typeface="汉仪青云简" panose="00020600040101010101" charset="-122"/>
                <a:ea typeface="汉仪青云简" panose="00020600040101010101" charset="-122"/>
                <a:cs typeface="汉仪青云简" panose="00020600040101010101" charset="-122"/>
              </a:rPr>
              <a:t>由中国杰出农学家贾思勰所著的一部综合性农学著作，也是世界农学史上专著之一，是中国现存最早的一部完整的农书。</a:t>
            </a:r>
            <a:endParaRPr lang="zh-CN" altLang="en-US" sz="2400">
              <a:solidFill>
                <a:schemeClr val="accent1"/>
              </a:solidFill>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p:timing>
    <p:tnLst>
      <p:par>
        <p:cTn id="1" dur="indefinite" restart="never" nodeType="tmRoot"/>
      </p:par>
    </p:tnLst>
    <p:bldLst>
      <p:bldP spid="56" grpId="0"/>
      <p:bldP spid="57"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grpSp>
        <p:nvGrpSpPr>
          <p:cNvPr id="33" name="Group 43"/>
          <p:cNvGrpSpPr/>
          <p:nvPr/>
        </p:nvGrpSpPr>
        <p:grpSpPr bwMode="auto">
          <a:xfrm>
            <a:off x="4006339" y="2109215"/>
            <a:ext cx="1129215" cy="1131851"/>
            <a:chOff x="703" y="1371"/>
            <a:chExt cx="1285" cy="1288"/>
          </a:xfrm>
        </p:grpSpPr>
        <p:sp>
          <p:nvSpPr>
            <p:cNvPr id="34" name="Freeform 8"/>
            <p:cNvSpPr/>
            <p:nvPr/>
          </p:nvSpPr>
          <p:spPr bwMode="auto">
            <a:xfrm>
              <a:off x="703" y="1371"/>
              <a:ext cx="1285" cy="1288"/>
            </a:xfrm>
            <a:custGeom>
              <a:avLst/>
              <a:gdLst>
                <a:gd name="T0" fmla="*/ 6065346 w 808"/>
                <a:gd name="T1" fmla="*/ 7136055 h 810"/>
                <a:gd name="T2" fmla="*/ 5714029 w 808"/>
                <a:gd name="T3" fmla="*/ 7332276 h 810"/>
                <a:gd name="T4" fmla="*/ 5528041 w 808"/>
                <a:gd name="T5" fmla="*/ 8148118 h 810"/>
                <a:gd name="T6" fmla="*/ 5259387 w 808"/>
                <a:gd name="T7" fmla="*/ 8230740 h 810"/>
                <a:gd name="T8" fmla="*/ 4649754 w 808"/>
                <a:gd name="T9" fmla="*/ 7652413 h 810"/>
                <a:gd name="T10" fmla="*/ 4391437 w 808"/>
                <a:gd name="T11" fmla="*/ 7683395 h 810"/>
                <a:gd name="T12" fmla="*/ 3905793 w 808"/>
                <a:gd name="T13" fmla="*/ 8364985 h 810"/>
                <a:gd name="T14" fmla="*/ 3626805 w 808"/>
                <a:gd name="T15" fmla="*/ 8334003 h 810"/>
                <a:gd name="T16" fmla="*/ 3275493 w 808"/>
                <a:gd name="T17" fmla="*/ 7569803 h 810"/>
                <a:gd name="T18" fmla="*/ 3017174 w 808"/>
                <a:gd name="T19" fmla="*/ 7497509 h 810"/>
                <a:gd name="T20" fmla="*/ 2324878 w 808"/>
                <a:gd name="T21" fmla="*/ 7941580 h 810"/>
                <a:gd name="T22" fmla="*/ 2056224 w 808"/>
                <a:gd name="T23" fmla="*/ 7796993 h 810"/>
                <a:gd name="T24" fmla="*/ 2035558 w 808"/>
                <a:gd name="T25" fmla="*/ 6970829 h 810"/>
                <a:gd name="T26" fmla="*/ 1828904 w 808"/>
                <a:gd name="T27" fmla="*/ 6795260 h 810"/>
                <a:gd name="T28" fmla="*/ 1022946 w 808"/>
                <a:gd name="T29" fmla="*/ 6939840 h 810"/>
                <a:gd name="T30" fmla="*/ 836953 w 808"/>
                <a:gd name="T31" fmla="*/ 6702321 h 810"/>
                <a:gd name="T32" fmla="*/ 1064277 w 808"/>
                <a:gd name="T33" fmla="*/ 5814181 h 810"/>
                <a:gd name="T34" fmla="*/ 950615 w 808"/>
                <a:gd name="T35" fmla="*/ 5576661 h 810"/>
                <a:gd name="T36" fmla="*/ 165324 w 808"/>
                <a:gd name="T37" fmla="*/ 5380447 h 810"/>
                <a:gd name="T38" fmla="*/ 692295 w 808"/>
                <a:gd name="T39" fmla="*/ 4760814 h 810"/>
                <a:gd name="T40" fmla="*/ 661301 w 808"/>
                <a:gd name="T41" fmla="*/ 4502638 h 810"/>
                <a:gd name="T42" fmla="*/ 640635 w 808"/>
                <a:gd name="T43" fmla="*/ 4234130 h 810"/>
                <a:gd name="T44" fmla="*/ 10334 w 808"/>
                <a:gd name="T45" fmla="*/ 3738428 h 810"/>
                <a:gd name="T46" fmla="*/ 723296 w 808"/>
                <a:gd name="T47" fmla="*/ 3387304 h 810"/>
                <a:gd name="T48" fmla="*/ 805957 w 808"/>
                <a:gd name="T49" fmla="*/ 3129129 h 810"/>
                <a:gd name="T50" fmla="*/ 888621 w 808"/>
                <a:gd name="T51" fmla="*/ 2870949 h 810"/>
                <a:gd name="T52" fmla="*/ 495973 w 808"/>
                <a:gd name="T53" fmla="*/ 2189354 h 810"/>
                <a:gd name="T54" fmla="*/ 1291600 w 808"/>
                <a:gd name="T55" fmla="*/ 2127393 h 810"/>
                <a:gd name="T56" fmla="*/ 1446590 w 808"/>
                <a:gd name="T57" fmla="*/ 1920849 h 810"/>
                <a:gd name="T58" fmla="*/ 1622247 w 808"/>
                <a:gd name="T59" fmla="*/ 1714306 h 810"/>
                <a:gd name="T60" fmla="*/ 1529255 w 808"/>
                <a:gd name="T61" fmla="*/ 939769 h 810"/>
                <a:gd name="T62" fmla="*/ 2283545 w 808"/>
                <a:gd name="T63" fmla="*/ 1177297 h 810"/>
                <a:gd name="T64" fmla="*/ 2634862 w 808"/>
                <a:gd name="T65" fmla="*/ 981078 h 810"/>
                <a:gd name="T66" fmla="*/ 2810521 w 808"/>
                <a:gd name="T67" fmla="*/ 216871 h 810"/>
                <a:gd name="T68" fmla="*/ 3120501 w 808"/>
                <a:gd name="T69" fmla="*/ 123926 h 810"/>
                <a:gd name="T70" fmla="*/ 3699140 w 808"/>
                <a:gd name="T71" fmla="*/ 650612 h 810"/>
                <a:gd name="T72" fmla="*/ 3957454 w 808"/>
                <a:gd name="T73" fmla="*/ 629959 h 810"/>
                <a:gd name="T74" fmla="*/ 4412099 w 808"/>
                <a:gd name="T75" fmla="*/ 0 h 810"/>
                <a:gd name="T76" fmla="*/ 4742747 w 808"/>
                <a:gd name="T77" fmla="*/ 30982 h 810"/>
                <a:gd name="T78" fmla="*/ 5073396 w 808"/>
                <a:gd name="T79" fmla="*/ 733228 h 810"/>
                <a:gd name="T80" fmla="*/ 5321385 w 808"/>
                <a:gd name="T81" fmla="*/ 805517 h 810"/>
                <a:gd name="T82" fmla="*/ 5982680 w 808"/>
                <a:gd name="T83" fmla="*/ 402756 h 810"/>
                <a:gd name="T84" fmla="*/ 6272002 w 808"/>
                <a:gd name="T85" fmla="*/ 557666 h 810"/>
                <a:gd name="T86" fmla="*/ 6313332 w 808"/>
                <a:gd name="T87" fmla="*/ 1342529 h 810"/>
                <a:gd name="T88" fmla="*/ 6509654 w 808"/>
                <a:gd name="T89" fmla="*/ 1507763 h 810"/>
                <a:gd name="T90" fmla="*/ 7284609 w 808"/>
                <a:gd name="T91" fmla="*/ 1383840 h 810"/>
                <a:gd name="T92" fmla="*/ 7491265 w 808"/>
                <a:gd name="T93" fmla="*/ 1631689 h 810"/>
                <a:gd name="T94" fmla="*/ 7284609 w 808"/>
                <a:gd name="T95" fmla="*/ 2488841 h 810"/>
                <a:gd name="T96" fmla="*/ 7398274 w 808"/>
                <a:gd name="T97" fmla="*/ 2726368 h 810"/>
                <a:gd name="T98" fmla="*/ 8173230 w 808"/>
                <a:gd name="T99" fmla="*/ 2943239 h 810"/>
                <a:gd name="T100" fmla="*/ 7646260 w 808"/>
                <a:gd name="T101" fmla="*/ 3542210 h 810"/>
                <a:gd name="T102" fmla="*/ 7687590 w 808"/>
                <a:gd name="T103" fmla="*/ 3800389 h 810"/>
                <a:gd name="T104" fmla="*/ 7697921 w 808"/>
                <a:gd name="T105" fmla="*/ 4079224 h 810"/>
                <a:gd name="T106" fmla="*/ 8338557 w 808"/>
                <a:gd name="T107" fmla="*/ 4564602 h 810"/>
                <a:gd name="T108" fmla="*/ 7615261 w 808"/>
                <a:gd name="T109" fmla="*/ 4926050 h 810"/>
                <a:gd name="T110" fmla="*/ 7542932 w 808"/>
                <a:gd name="T111" fmla="*/ 5184229 h 810"/>
                <a:gd name="T112" fmla="*/ 7460272 w 808"/>
                <a:gd name="T113" fmla="*/ 5432081 h 810"/>
                <a:gd name="T114" fmla="*/ 7873584 w 808"/>
                <a:gd name="T115" fmla="*/ 6144650 h 810"/>
                <a:gd name="T116" fmla="*/ 7057285 w 808"/>
                <a:gd name="T117" fmla="*/ 6185962 h 810"/>
                <a:gd name="T118" fmla="*/ 6902296 w 808"/>
                <a:gd name="T119" fmla="*/ 6402829 h 810"/>
                <a:gd name="T120" fmla="*/ 6726645 w 808"/>
                <a:gd name="T121" fmla="*/ 6599047 h 810"/>
                <a:gd name="T122" fmla="*/ 6840304 w 808"/>
                <a:gd name="T123" fmla="*/ 7414893 h 81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08"/>
                <a:gd name="T187" fmla="*/ 0 h 810"/>
                <a:gd name="T188" fmla="*/ 808 w 808"/>
                <a:gd name="T189" fmla="*/ 810 h 81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solidFill>
              <a:schemeClr val="bg2"/>
            </a:solidFill>
            <a:ln w="3175" cap="flat" cmpd="sng" algn="ctr">
              <a:noFill/>
              <a:prstDash val="solid"/>
              <a:round/>
            </a:ln>
          </p:spPr>
          <p:txBody>
            <a:bodyPr lIns="0" rIns="0" anchor="ct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35" name="Oval 9"/>
            <p:cNvSpPr>
              <a:spLocks noChangeArrowheads="1"/>
            </p:cNvSpPr>
            <p:nvPr/>
          </p:nvSpPr>
          <p:spPr bwMode="auto">
            <a:xfrm>
              <a:off x="918" y="1588"/>
              <a:ext cx="853" cy="853"/>
            </a:xfrm>
            <a:prstGeom prst="ellipse">
              <a:avLst/>
            </a:prstGeom>
            <a:solidFill>
              <a:srgbClr val="F2F2F2"/>
            </a:solidFill>
            <a:ln w="22225">
              <a:noFill/>
              <a:round/>
            </a:ln>
          </p:spPr>
          <p:txBody>
            <a:bodyPr anchor="ctr"/>
            <a:p>
              <a:pPr marL="0" marR="0" lvl="0" indent="0" algn="ctr" defTabSz="946150" rtl="0" eaLnBrk="1" fontAlgn="base" latinLnBrk="0" hangingPunct="1">
                <a:lnSpc>
                  <a:spcPct val="100000"/>
                </a:lnSpc>
                <a:spcBef>
                  <a:spcPct val="0"/>
                </a:spcBef>
                <a:spcAft>
                  <a:spcPct val="0"/>
                </a:spcAft>
                <a:buClrTx/>
                <a:buSzTx/>
                <a:buFontTx/>
                <a:buNone/>
                <a:defRPr/>
              </a:pPr>
              <a:endParaRPr kumimoji="0" lang="zh-CN" altLang="en-US" sz="985" b="0" i="0" u="none" strike="noStrike" kern="1200" cap="none" spc="0" normalizeH="0" baseline="0" noProof="0" dirty="0">
                <a:ln>
                  <a:noFill/>
                </a:ln>
                <a:solidFill>
                  <a:srgbClr val="00A800"/>
                </a:solidFill>
                <a:effectLst/>
                <a:uLnTx/>
                <a:uFillTx/>
                <a:latin typeface="Arial" panose="020B0604020202020204" pitchFamily="34" charset="0"/>
                <a:ea typeface="微软雅黑" panose="020B0503020204020204" pitchFamily="34" charset="-122"/>
                <a:cs typeface="+mn-cs"/>
                <a:sym typeface="造字工房悦黑体验版常规体" pitchFamily="50" charset="-122"/>
              </a:endParaRPr>
            </a:p>
            <a:p>
              <a:pPr marL="0" marR="0" lvl="0" indent="0" algn="ctr" defTabSz="946150" rtl="0" eaLnBrk="1" fontAlgn="base" latinLnBrk="0" hangingPunct="1">
                <a:lnSpc>
                  <a:spcPct val="100000"/>
                </a:lnSpc>
                <a:spcBef>
                  <a:spcPct val="0"/>
                </a:spcBef>
                <a:spcAft>
                  <a:spcPct val="0"/>
                </a:spcAft>
                <a:buClrTx/>
                <a:buSzTx/>
                <a:buFontTx/>
                <a:buNone/>
                <a:defRPr/>
              </a:pPr>
              <a:endParaRPr kumimoji="0" lang="en-US" altLang="zh-CN" sz="985" b="0" i="0" u="none" strike="noStrike" kern="1200" cap="none" spc="0" normalizeH="0" baseline="0" noProof="0" dirty="0">
                <a:ln>
                  <a:noFill/>
                </a:ln>
                <a:solidFill>
                  <a:srgbClr val="00A800"/>
                </a:solidFill>
                <a:effectLst/>
                <a:uLnTx/>
                <a:uFillTx/>
                <a:latin typeface="Calibri" panose="020F0502020204030204" charset="0"/>
                <a:ea typeface="微软雅黑" panose="020B0503020204020204" pitchFamily="34" charset="-122"/>
                <a:cs typeface="+mn-cs"/>
              </a:endParaRPr>
            </a:p>
          </p:txBody>
        </p:sp>
      </p:grpSp>
      <p:sp>
        <p:nvSpPr>
          <p:cNvPr id="36" name="矩形 15"/>
          <p:cNvSpPr>
            <a:spLocks noChangeArrowheads="1"/>
          </p:cNvSpPr>
          <p:nvPr/>
        </p:nvSpPr>
        <p:spPr bwMode="auto">
          <a:xfrm>
            <a:off x="1649095" y="1467485"/>
            <a:ext cx="1715770" cy="327660"/>
          </a:xfrm>
          <a:prstGeom prst="rect">
            <a:avLst/>
          </a:prstGeom>
          <a:noFill/>
          <a:ln w="9525">
            <a:noFill/>
            <a:miter lim="800000"/>
          </a:ln>
        </p:spPr>
        <p:txBody>
          <a:bodyPr wrap="square" lIns="51204" tIns="25602" rIns="51204" bIns="25602">
            <a:spAutoFit/>
          </a:bodyPr>
          <a:p>
            <a:pPr lvl="0" algn="ctr" defTabSz="681990" fontAlgn="base">
              <a:spcBef>
                <a:spcPct val="0"/>
              </a:spcBef>
              <a:spcAft>
                <a:spcPct val="0"/>
              </a:spcAft>
              <a:defRPr/>
            </a:pPr>
            <a:r>
              <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都江堰水利工程</a:t>
            </a:r>
            <a:endPar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7" name="TextBox 16"/>
          <p:cNvSpPr>
            <a:spLocks noChangeArrowheads="1"/>
          </p:cNvSpPr>
          <p:nvPr/>
        </p:nvSpPr>
        <p:spPr bwMode="auto">
          <a:xfrm>
            <a:off x="1673860" y="1917065"/>
            <a:ext cx="1586865" cy="327660"/>
          </a:xfrm>
          <a:prstGeom prst="rect">
            <a:avLst/>
          </a:prstGeom>
          <a:noFill/>
          <a:ln w="9525">
            <a:noFill/>
            <a:miter lim="800000"/>
          </a:ln>
        </p:spPr>
        <p:txBody>
          <a:bodyPr wrap="square" lIns="51204" tIns="25602" rIns="51204" bIns="25602">
            <a:spAutoFit/>
          </a:bodyPr>
          <a:p>
            <a:pPr lvl="0" algn="ctr" defTabSz="681990" fontAlgn="base">
              <a:spcBef>
                <a:spcPts val="445"/>
              </a:spcBef>
              <a:spcAft>
                <a:spcPct val="0"/>
              </a:spcAft>
              <a:defRPr/>
            </a:pPr>
            <a:r>
              <a:rPr lang="zh-CN" altLang="en-US" dirty="0">
                <a:solidFill>
                  <a:srgbClr val="0070C0"/>
                </a:solidFill>
                <a:latin typeface="Arial" panose="020B0604020202020204" pitchFamily="34" charset="0"/>
                <a:ea typeface="微软雅黑" panose="020B0503020204020204" pitchFamily="34" charset="-122"/>
              </a:rPr>
              <a:t>治理岷江水患</a:t>
            </a:r>
            <a:endParaRPr lang="zh-CN" altLang="en-US" dirty="0">
              <a:solidFill>
                <a:srgbClr val="0070C0"/>
              </a:solidFill>
              <a:latin typeface="Arial" panose="020B0604020202020204" pitchFamily="34" charset="0"/>
              <a:ea typeface="微软雅黑" panose="020B0503020204020204" pitchFamily="34" charset="-122"/>
            </a:endParaRPr>
          </a:p>
        </p:txBody>
      </p:sp>
      <p:grpSp>
        <p:nvGrpSpPr>
          <p:cNvPr id="38" name="组合 17"/>
          <p:cNvGrpSpPr/>
          <p:nvPr/>
        </p:nvGrpSpPr>
        <p:grpSpPr bwMode="auto">
          <a:xfrm>
            <a:off x="1673898" y="1843798"/>
            <a:ext cx="2335021" cy="1616035"/>
            <a:chOff x="0" y="0"/>
            <a:chExt cx="2880320" cy="2019710"/>
          </a:xfrm>
        </p:grpSpPr>
        <p:grpSp>
          <p:nvGrpSpPr>
            <p:cNvPr id="39" name="组合 18"/>
            <p:cNvGrpSpPr/>
            <p:nvPr/>
          </p:nvGrpSpPr>
          <p:grpSpPr bwMode="auto">
            <a:xfrm>
              <a:off x="0" y="0"/>
              <a:ext cx="2880320" cy="775829"/>
              <a:chOff x="0" y="0"/>
              <a:chExt cx="2880320" cy="360040"/>
            </a:xfrm>
          </p:grpSpPr>
          <p:sp>
            <p:nvSpPr>
              <p:cNvPr id="43" name="直接连接符 25"/>
              <p:cNvSpPr>
                <a:spLocks noChangeShapeType="1"/>
              </p:cNvSpPr>
              <p:nvPr/>
            </p:nvSpPr>
            <p:spPr bwMode="auto">
              <a:xfrm>
                <a:off x="0" y="0"/>
                <a:ext cx="1957772" cy="1"/>
              </a:xfrm>
              <a:prstGeom prst="line">
                <a:avLst/>
              </a:prstGeom>
              <a:noFill/>
              <a:ln w="9525">
                <a:solidFill>
                  <a:schemeClr val="tx2"/>
                </a:solidFill>
                <a:bevel/>
                <a:headEnd type="oval" w="med" len="med"/>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44" name="直接连接符 26"/>
              <p:cNvSpPr>
                <a:spLocks noChangeShapeType="1"/>
              </p:cNvSpPr>
              <p:nvPr/>
            </p:nvSpPr>
            <p:spPr bwMode="auto">
              <a:xfrm>
                <a:off x="1957772" y="0"/>
                <a:ext cx="922548" cy="360040"/>
              </a:xfrm>
              <a:prstGeom prst="line">
                <a:avLst/>
              </a:prstGeom>
              <a:noFill/>
              <a:ln w="9525">
                <a:solidFill>
                  <a:schemeClr val="tx2"/>
                </a:solidFill>
                <a:bevel/>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grpSp>
        <p:grpSp>
          <p:nvGrpSpPr>
            <p:cNvPr id="40" name="组合 22"/>
            <p:cNvGrpSpPr/>
            <p:nvPr/>
          </p:nvGrpSpPr>
          <p:grpSpPr bwMode="auto">
            <a:xfrm flipV="1">
              <a:off x="0" y="1243881"/>
              <a:ext cx="2880320" cy="775829"/>
              <a:chOff x="0" y="0"/>
              <a:chExt cx="2880320" cy="360040"/>
            </a:xfrm>
          </p:grpSpPr>
          <p:sp>
            <p:nvSpPr>
              <p:cNvPr id="41" name="直接连接符 23"/>
              <p:cNvSpPr>
                <a:spLocks noChangeShapeType="1"/>
              </p:cNvSpPr>
              <p:nvPr/>
            </p:nvSpPr>
            <p:spPr bwMode="auto">
              <a:xfrm>
                <a:off x="0" y="0"/>
                <a:ext cx="1957772" cy="1"/>
              </a:xfrm>
              <a:prstGeom prst="line">
                <a:avLst/>
              </a:prstGeom>
              <a:noFill/>
              <a:ln w="9525">
                <a:solidFill>
                  <a:schemeClr val="tx2"/>
                </a:solidFill>
                <a:bevel/>
                <a:headEnd type="oval" w="med" len="med"/>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42" name="直接连接符 24"/>
              <p:cNvSpPr>
                <a:spLocks noChangeShapeType="1"/>
              </p:cNvSpPr>
              <p:nvPr/>
            </p:nvSpPr>
            <p:spPr bwMode="auto">
              <a:xfrm>
                <a:off x="1957772" y="0"/>
                <a:ext cx="922548" cy="360040"/>
              </a:xfrm>
              <a:prstGeom prst="line">
                <a:avLst/>
              </a:prstGeom>
              <a:noFill/>
              <a:ln w="9525">
                <a:solidFill>
                  <a:schemeClr val="tx2"/>
                </a:solidFill>
                <a:bevel/>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grpSp>
      </p:grpSp>
      <p:sp>
        <p:nvSpPr>
          <p:cNvPr id="45" name="矩形 27"/>
          <p:cNvSpPr>
            <a:spLocks noChangeArrowheads="1"/>
          </p:cNvSpPr>
          <p:nvPr/>
        </p:nvSpPr>
        <p:spPr bwMode="auto">
          <a:xfrm>
            <a:off x="1673687" y="3061371"/>
            <a:ext cx="1587130" cy="327660"/>
          </a:xfrm>
          <a:prstGeom prst="rect">
            <a:avLst/>
          </a:prstGeom>
          <a:noFill/>
          <a:ln w="9525">
            <a:noFill/>
            <a:miter lim="800000"/>
          </a:ln>
        </p:spPr>
        <p:txBody>
          <a:bodyPr wrap="square" lIns="51204" tIns="25602" rIns="51204" bIns="25602">
            <a:spAutoFit/>
          </a:bodyPr>
          <a:p>
            <a:pPr lvl="0" algn="ctr" defTabSz="681990" fontAlgn="base">
              <a:buClrTx/>
              <a:buSzTx/>
              <a:buFontTx/>
              <a:defRPr/>
            </a:pPr>
            <a:r>
              <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mn-ea"/>
              </a:rPr>
              <a:t>京杭大运河</a:t>
            </a:r>
            <a:endPar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46" name="TextBox 28"/>
          <p:cNvSpPr>
            <a:spLocks noChangeArrowheads="1"/>
          </p:cNvSpPr>
          <p:nvPr/>
        </p:nvSpPr>
        <p:spPr bwMode="auto">
          <a:xfrm>
            <a:off x="1673686" y="3531589"/>
            <a:ext cx="1587129" cy="327660"/>
          </a:xfrm>
          <a:prstGeom prst="rect">
            <a:avLst/>
          </a:prstGeom>
          <a:noFill/>
          <a:ln w="9525">
            <a:noFill/>
            <a:miter lim="800000"/>
          </a:ln>
        </p:spPr>
        <p:txBody>
          <a:bodyPr wrap="square" lIns="51204" tIns="25602" rIns="51204" bIns="25602">
            <a:spAutoFit/>
          </a:bodyPr>
          <a:p>
            <a:pPr lvl="0" algn="ctr" defTabSz="681990" fontAlgn="base">
              <a:spcBef>
                <a:spcPts val="445"/>
              </a:spcBef>
              <a:buClrTx/>
              <a:buSzTx/>
              <a:buFontTx/>
              <a:defRPr/>
            </a:pPr>
            <a:r>
              <a:rPr lang="zh-CN" altLang="en-US" dirty="0">
                <a:solidFill>
                  <a:srgbClr val="0070C0"/>
                </a:solidFill>
                <a:latin typeface="Arial" panose="020B0604020202020204" pitchFamily="34" charset="0"/>
                <a:ea typeface="微软雅黑" panose="020B0503020204020204" pitchFamily="34" charset="-122"/>
                <a:sym typeface="+mn-ea"/>
              </a:rPr>
              <a:t>南水北调工程</a:t>
            </a:r>
            <a:endParaRPr lang="zh-CN" altLang="en-US" dirty="0">
              <a:solidFill>
                <a:srgbClr val="0070C0"/>
              </a:solidFill>
              <a:latin typeface="Arial" panose="020B0604020202020204" pitchFamily="34" charset="0"/>
              <a:ea typeface="微软雅黑" panose="020B0503020204020204" pitchFamily="34" charset="-122"/>
              <a:sym typeface="+mn-ea"/>
            </a:endParaRPr>
          </a:p>
        </p:txBody>
      </p:sp>
      <p:grpSp>
        <p:nvGrpSpPr>
          <p:cNvPr id="47" name="组合 29"/>
          <p:cNvGrpSpPr/>
          <p:nvPr/>
        </p:nvGrpSpPr>
        <p:grpSpPr bwMode="auto">
          <a:xfrm flipH="1">
            <a:off x="5058278" y="1845703"/>
            <a:ext cx="2332781" cy="1616035"/>
            <a:chOff x="0" y="0"/>
            <a:chExt cx="2880320" cy="2019710"/>
          </a:xfrm>
        </p:grpSpPr>
        <p:grpSp>
          <p:nvGrpSpPr>
            <p:cNvPr id="48" name="组合 30"/>
            <p:cNvGrpSpPr/>
            <p:nvPr/>
          </p:nvGrpSpPr>
          <p:grpSpPr bwMode="auto">
            <a:xfrm>
              <a:off x="0" y="0"/>
              <a:ext cx="2880320" cy="775829"/>
              <a:chOff x="0" y="0"/>
              <a:chExt cx="2880320" cy="360040"/>
            </a:xfrm>
          </p:grpSpPr>
          <p:sp>
            <p:nvSpPr>
              <p:cNvPr id="52" name="直接连接符 34"/>
              <p:cNvSpPr>
                <a:spLocks noChangeShapeType="1"/>
              </p:cNvSpPr>
              <p:nvPr/>
            </p:nvSpPr>
            <p:spPr bwMode="auto">
              <a:xfrm>
                <a:off x="0" y="0"/>
                <a:ext cx="1957772" cy="1"/>
              </a:xfrm>
              <a:prstGeom prst="line">
                <a:avLst/>
              </a:prstGeom>
              <a:noFill/>
              <a:ln w="9525">
                <a:solidFill>
                  <a:schemeClr val="tx2"/>
                </a:solidFill>
                <a:bevel/>
                <a:headEnd type="oval" w="med" len="med"/>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53" name="直接连接符 35"/>
              <p:cNvSpPr>
                <a:spLocks noChangeShapeType="1"/>
              </p:cNvSpPr>
              <p:nvPr/>
            </p:nvSpPr>
            <p:spPr bwMode="auto">
              <a:xfrm>
                <a:off x="1957772" y="0"/>
                <a:ext cx="922548" cy="360040"/>
              </a:xfrm>
              <a:prstGeom prst="line">
                <a:avLst/>
              </a:prstGeom>
              <a:noFill/>
              <a:ln w="9525">
                <a:solidFill>
                  <a:schemeClr val="tx2"/>
                </a:solidFill>
                <a:bevel/>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grpSp>
        <p:grpSp>
          <p:nvGrpSpPr>
            <p:cNvPr id="49" name="组合 31"/>
            <p:cNvGrpSpPr/>
            <p:nvPr/>
          </p:nvGrpSpPr>
          <p:grpSpPr bwMode="auto">
            <a:xfrm flipV="1">
              <a:off x="0" y="1243881"/>
              <a:ext cx="2880320" cy="775829"/>
              <a:chOff x="0" y="0"/>
              <a:chExt cx="2880320" cy="360040"/>
            </a:xfrm>
          </p:grpSpPr>
          <p:sp>
            <p:nvSpPr>
              <p:cNvPr id="50" name="直接连接符 32"/>
              <p:cNvSpPr>
                <a:spLocks noChangeShapeType="1"/>
              </p:cNvSpPr>
              <p:nvPr/>
            </p:nvSpPr>
            <p:spPr bwMode="auto">
              <a:xfrm>
                <a:off x="0" y="0"/>
                <a:ext cx="1957772" cy="1"/>
              </a:xfrm>
              <a:prstGeom prst="line">
                <a:avLst/>
              </a:prstGeom>
              <a:noFill/>
              <a:ln w="9525">
                <a:solidFill>
                  <a:schemeClr val="tx2"/>
                </a:solidFill>
                <a:bevel/>
                <a:headEnd type="oval" w="med" len="med"/>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51" name="直接连接符 33"/>
              <p:cNvSpPr>
                <a:spLocks noChangeShapeType="1"/>
              </p:cNvSpPr>
              <p:nvPr/>
            </p:nvSpPr>
            <p:spPr bwMode="auto">
              <a:xfrm>
                <a:off x="1957772" y="0"/>
                <a:ext cx="922548" cy="360040"/>
              </a:xfrm>
              <a:prstGeom prst="line">
                <a:avLst/>
              </a:prstGeom>
              <a:noFill/>
              <a:ln w="9525">
                <a:solidFill>
                  <a:schemeClr val="tx2"/>
                </a:solidFill>
                <a:bevel/>
              </a:ln>
            </p:spPr>
            <p:txBody>
              <a:bodyPr/>
              <a:p>
                <a:pPr marL="0" marR="0" lvl="0" indent="0" algn="l" defTabSz="909320" rtl="0" eaLnBrk="1" fontAlgn="base" latinLnBrk="0" hangingPunct="1">
                  <a:lnSpc>
                    <a:spcPct val="100000"/>
                  </a:lnSpc>
                  <a:spcBef>
                    <a:spcPct val="0"/>
                  </a:spcBef>
                  <a:spcAft>
                    <a:spcPct val="0"/>
                  </a:spcAft>
                  <a:buClrTx/>
                  <a:buSzTx/>
                  <a:buFontTx/>
                  <a:buNone/>
                  <a:defRPr/>
                </a:pPr>
                <a:endParaRPr kumimoji="0" lang="zh-CN" altLang="en-US" sz="1340" b="1"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grpSp>
      </p:grpSp>
      <p:sp>
        <p:nvSpPr>
          <p:cNvPr id="54" name="矩形 36"/>
          <p:cNvSpPr>
            <a:spLocks noChangeArrowheads="1"/>
          </p:cNvSpPr>
          <p:nvPr/>
        </p:nvSpPr>
        <p:spPr bwMode="auto">
          <a:xfrm>
            <a:off x="5803930" y="1438684"/>
            <a:ext cx="1587129" cy="281305"/>
          </a:xfrm>
          <a:prstGeom prst="rect">
            <a:avLst/>
          </a:prstGeom>
          <a:noFill/>
          <a:ln w="9525">
            <a:noFill/>
            <a:miter lim="800000"/>
          </a:ln>
        </p:spPr>
        <p:txBody>
          <a:bodyPr wrap="square" lIns="51204" tIns="25602" rIns="51204" bIns="25602">
            <a:spAutoFit/>
          </a:bodyPr>
          <a:p>
            <a:pPr lvl="0" algn="ctr" defTabSz="681990" fontAlgn="base">
              <a:buClrTx/>
              <a:buSzTx/>
              <a:buFontTx/>
              <a:defRPr/>
            </a:pPr>
            <a:r>
              <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mn-ea"/>
              </a:rPr>
              <a:t>书画</a:t>
            </a:r>
            <a:r>
              <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mn-ea"/>
              </a:rPr>
              <a:t>《</a:t>
            </a:r>
            <a:r>
              <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mn-ea"/>
              </a:rPr>
              <a:t>耕织图</a:t>
            </a:r>
            <a:r>
              <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mn-ea"/>
              </a:rPr>
              <a:t>》</a:t>
            </a:r>
            <a:endPar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55" name="TextBox 37"/>
          <p:cNvSpPr>
            <a:spLocks noChangeArrowheads="1"/>
          </p:cNvSpPr>
          <p:nvPr/>
        </p:nvSpPr>
        <p:spPr bwMode="auto">
          <a:xfrm>
            <a:off x="5803930" y="1916827"/>
            <a:ext cx="1585606" cy="604520"/>
          </a:xfrm>
          <a:prstGeom prst="rect">
            <a:avLst/>
          </a:prstGeom>
          <a:noFill/>
          <a:ln w="9525">
            <a:noFill/>
            <a:miter lim="800000"/>
          </a:ln>
        </p:spPr>
        <p:txBody>
          <a:bodyPr wrap="square" lIns="51204" tIns="25602" rIns="51204" bIns="25602">
            <a:spAutoFit/>
          </a:bodyPr>
          <a:p>
            <a:pPr lvl="0" algn="ctr" defTabSz="681990" fontAlgn="base">
              <a:spcBef>
                <a:spcPts val="445"/>
              </a:spcBef>
              <a:buClrTx/>
              <a:buSzTx/>
              <a:buFontTx/>
              <a:defRPr/>
            </a:pPr>
            <a:r>
              <a:rPr lang="zh-CN" altLang="en-US" dirty="0">
                <a:solidFill>
                  <a:srgbClr val="0070C0"/>
                </a:solidFill>
                <a:latin typeface="Arial" panose="020B0604020202020204" pitchFamily="34" charset="0"/>
                <a:ea typeface="微软雅黑" panose="020B0503020204020204" pitchFamily="34" charset="-122"/>
                <a:sym typeface="+mn-ea"/>
              </a:rPr>
              <a:t>世界首部农业科普画册</a:t>
            </a:r>
            <a:endParaRPr lang="zh-CN" altLang="en-US" dirty="0">
              <a:solidFill>
                <a:srgbClr val="0070C0"/>
              </a:solidFill>
              <a:latin typeface="Arial" panose="020B0604020202020204" pitchFamily="34" charset="0"/>
              <a:ea typeface="微软雅黑" panose="020B0503020204020204" pitchFamily="34" charset="-122"/>
              <a:sym typeface="+mn-ea"/>
            </a:endParaRPr>
          </a:p>
        </p:txBody>
      </p:sp>
      <p:sp>
        <p:nvSpPr>
          <p:cNvPr id="56" name="矩形 38"/>
          <p:cNvSpPr>
            <a:spLocks noChangeArrowheads="1"/>
          </p:cNvSpPr>
          <p:nvPr/>
        </p:nvSpPr>
        <p:spPr bwMode="auto">
          <a:xfrm>
            <a:off x="5803900" y="3041650"/>
            <a:ext cx="1602105" cy="327660"/>
          </a:xfrm>
          <a:prstGeom prst="rect">
            <a:avLst/>
          </a:prstGeom>
          <a:noFill/>
          <a:ln w="9525">
            <a:noFill/>
            <a:miter lim="800000"/>
          </a:ln>
        </p:spPr>
        <p:txBody>
          <a:bodyPr wrap="square" lIns="51204" tIns="25602" rIns="51204" bIns="25602">
            <a:spAutoFit/>
          </a:bodyPr>
          <a:p>
            <a:pPr lvl="0" algn="ctr" defTabSz="681990" fontAlgn="base">
              <a:buClrTx/>
              <a:buSzTx/>
              <a:buFontTx/>
              <a:defRPr/>
            </a:pPr>
            <a:r>
              <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mn-ea"/>
              </a:rPr>
              <a:t>《</a:t>
            </a:r>
            <a:r>
              <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mn-ea"/>
              </a:rPr>
              <a:t>齐民要术</a:t>
            </a:r>
            <a:r>
              <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mn-ea"/>
              </a:rPr>
              <a:t>》</a:t>
            </a:r>
            <a:endParaRPr lang="zh-CN" altLang="en-US" b="1" dirty="0">
              <a:solidFill>
                <a:srgbClr val="06502B"/>
              </a:solidFill>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57" name="TextBox 39"/>
          <p:cNvSpPr>
            <a:spLocks noChangeArrowheads="1"/>
          </p:cNvSpPr>
          <p:nvPr/>
        </p:nvSpPr>
        <p:spPr bwMode="auto">
          <a:xfrm>
            <a:off x="5803930" y="3531589"/>
            <a:ext cx="1585606" cy="327660"/>
          </a:xfrm>
          <a:prstGeom prst="rect">
            <a:avLst/>
          </a:prstGeom>
          <a:noFill/>
          <a:ln w="9525">
            <a:noFill/>
            <a:miter lim="800000"/>
          </a:ln>
        </p:spPr>
        <p:txBody>
          <a:bodyPr wrap="square" lIns="51204" tIns="25602" rIns="51204" bIns="25602">
            <a:spAutoFit/>
          </a:bodyPr>
          <a:p>
            <a:pPr lvl="0" algn="ctr" defTabSz="681990" fontAlgn="base">
              <a:spcBef>
                <a:spcPts val="445"/>
              </a:spcBef>
              <a:buClrTx/>
              <a:buSzTx/>
              <a:buFontTx/>
              <a:defRPr/>
            </a:pPr>
            <a:r>
              <a:rPr lang="zh-CN" altLang="en-US" dirty="0">
                <a:solidFill>
                  <a:srgbClr val="0070C0"/>
                </a:solidFill>
                <a:latin typeface="Arial" panose="020B0604020202020204" pitchFamily="34" charset="0"/>
                <a:ea typeface="微软雅黑" panose="020B0503020204020204" pitchFamily="34" charset="-122"/>
                <a:sym typeface="+mn-ea"/>
              </a:rPr>
              <a:t>农业百科全书</a:t>
            </a:r>
            <a:endParaRPr lang="zh-CN" altLang="en-US" dirty="0">
              <a:solidFill>
                <a:srgbClr val="0070C0"/>
              </a:solidFill>
              <a:latin typeface="Arial" panose="020B0604020202020204" pitchFamily="34" charset="0"/>
              <a:ea typeface="微软雅黑" panose="020B0503020204020204" pitchFamily="34" charset="-122"/>
              <a:sym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29469" y="1964639"/>
            <a:ext cx="2288577" cy="1352803"/>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b="4992"/>
          <a:stretch>
            <a:fillRect/>
          </a:stretch>
        </p:blipFill>
        <p:spPr>
          <a:xfrm>
            <a:off x="3432055" y="1964638"/>
            <a:ext cx="2288577" cy="1352803"/>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432" y="1539253"/>
            <a:ext cx="1585606" cy="2272702"/>
          </a:xfrm>
          <a:prstGeom prst="rect">
            <a:avLst/>
          </a:prstGeom>
        </p:spPr>
      </p:pic>
      <p:pic>
        <p:nvPicPr>
          <p:cNvPr id="8" name="图片 7"/>
          <p:cNvPicPr>
            <a:picLocks noChangeAspect="1"/>
          </p:cNvPicPr>
          <p:nvPr/>
        </p:nvPicPr>
        <p:blipFill>
          <a:blip r:embed="rId4"/>
          <a:stretch>
            <a:fillRect/>
          </a:stretch>
        </p:blipFill>
        <p:spPr>
          <a:xfrm>
            <a:off x="5892118" y="2909692"/>
            <a:ext cx="2288577" cy="1352803"/>
          </a:xfrm>
          <a:prstGeom prst="rect">
            <a:avLst/>
          </a:prstGeom>
        </p:spPr>
      </p:pic>
      <p:sp>
        <p:nvSpPr>
          <p:cNvPr id="6" name="Text Box 2"/>
          <p:cNvSpPr txBox="1"/>
          <p:nvPr/>
        </p:nvSpPr>
        <p:spPr>
          <a:xfrm>
            <a:off x="713265" y="227685"/>
            <a:ext cx="6264200"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3</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我国农业文明发展的标志性成果</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p:transition/>
  <p:timing>
    <p:tnLst>
      <p:par>
        <p:cTn id="1" dur="indefinite" restart="never" nodeType="tmRoot"/>
      </p:par>
    </p:tnLst>
    <p:bldLst>
      <p:bldP spid="36" grpId="0"/>
      <p:bldP spid="37" grpId="0"/>
      <p:bldP spid="45" grpId="0"/>
      <p:bldP spid="46" grpId="0"/>
      <p:bldP spid="54" grpId="0"/>
      <p:bldP spid="55" grpId="0"/>
      <p:bldP spid="56" grpId="0"/>
      <p:bldP spid="57"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6386" name="Text Box 2"/>
          <p:cNvSpPr txBox="1"/>
          <p:nvPr/>
        </p:nvSpPr>
        <p:spPr>
          <a:xfrm>
            <a:off x="597695" y="219430"/>
            <a:ext cx="6264200"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4</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人类</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农业</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文明及其环境问题特征</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
        <p:nvSpPr>
          <p:cNvPr id="17412" name="Text Box 4"/>
          <p:cNvSpPr txBox="1"/>
          <p:nvPr/>
        </p:nvSpPr>
        <p:spPr>
          <a:xfrm>
            <a:off x="857885" y="835660"/>
            <a:ext cx="7343140" cy="3634740"/>
          </a:xfrm>
          <a:prstGeom prst="rect">
            <a:avLst/>
          </a:prstGeom>
          <a:solidFill>
            <a:schemeClr val="bg1"/>
          </a:solidFill>
          <a:ln w="9525">
            <a:noFill/>
          </a:ln>
        </p:spPr>
        <p:txBody>
          <a:bodyPr wrap="square">
            <a:spAutoFit/>
          </a:bodyPr>
          <a:p>
            <a:pPr indent="355600" algn="l">
              <a:lnSpc>
                <a:spcPct val="160000"/>
              </a:lnSpc>
            </a:pPr>
            <a:r>
              <a:rPr lang="en-US" sz="2400" b="1" dirty="0">
                <a:solidFill>
                  <a:srgbClr val="C00000"/>
                </a:solidFill>
                <a:latin typeface="黑体" panose="02010609060101010101" pitchFamily="2" charset="-122"/>
                <a:ea typeface="黑体" panose="02010609060101010101" pitchFamily="2" charset="-122"/>
                <a:sym typeface="仿宋_GB2312" pitchFamily="49" charset="-122"/>
              </a:rPr>
              <a:t>  </a:t>
            </a:r>
            <a:r>
              <a:rPr sz="2400" b="1" dirty="0">
                <a:solidFill>
                  <a:srgbClr val="0070C0"/>
                </a:solidFill>
                <a:latin typeface="黑体" panose="02010609060101010101" pitchFamily="2" charset="-122"/>
                <a:ea typeface="黑体" panose="02010609060101010101" pitchFamily="2" charset="-122"/>
                <a:sym typeface="仿宋_GB2312" pitchFamily="49" charset="-122"/>
              </a:rPr>
              <a:t>农业文明是继原始文明之后，人类以种植和养殖为主要生产方式的人类文明阶段。</a:t>
            </a:r>
            <a:endParaRPr sz="2400" b="1" dirty="0">
              <a:solidFill>
                <a:srgbClr val="0070C0"/>
              </a:solidFill>
              <a:latin typeface="黑体" panose="02010609060101010101" pitchFamily="2" charset="-122"/>
              <a:ea typeface="黑体" panose="02010609060101010101" pitchFamily="2" charset="-122"/>
              <a:sym typeface="仿宋_GB2312" pitchFamily="49" charset="-122"/>
            </a:endParaRPr>
          </a:p>
          <a:p>
            <a:pPr indent="355600" algn="l">
              <a:lnSpc>
                <a:spcPct val="160000"/>
              </a:lnSpc>
            </a:pPr>
            <a:r>
              <a:rPr sz="2400" b="1" dirty="0">
                <a:solidFill>
                  <a:srgbClr val="0070C0"/>
                </a:solidFill>
                <a:latin typeface="黑体" panose="02010609060101010101" pitchFamily="2" charset="-122"/>
                <a:ea typeface="黑体" panose="02010609060101010101" pitchFamily="2" charset="-122"/>
                <a:sym typeface="仿宋_GB2312" pitchFamily="49" charset="-122"/>
              </a:rPr>
              <a:t>  这时期，铁器的出现使人类利用自然和改造自然的能力产生了质的飞跃，人类人口增长变快，耕地面积扩大，开始出现水土流失、局部区域的生态破坏、生物种类减少等环境问题。</a:t>
            </a:r>
            <a:endParaRPr sz="2400" b="1" dirty="0">
              <a:solidFill>
                <a:srgbClr val="0070C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graphicFrame>
        <p:nvGraphicFramePr>
          <p:cNvPr id="2" name="表格 1"/>
          <p:cNvGraphicFramePr/>
          <p:nvPr>
            <p:custDataLst>
              <p:tags r:id="rId1"/>
            </p:custDataLst>
          </p:nvPr>
        </p:nvGraphicFramePr>
        <p:xfrm>
          <a:off x="635635" y="930910"/>
          <a:ext cx="7844155" cy="3028950"/>
        </p:xfrm>
        <a:graphic>
          <a:graphicData uri="http://schemas.openxmlformats.org/drawingml/2006/table">
            <a:tbl>
              <a:tblPr firstRow="1" bandRow="1">
                <a:tableStyleId>{5940675A-B579-460E-94D1-54222C63F5DA}</a:tableStyleId>
              </a:tblPr>
              <a:tblGrid>
                <a:gridCol w="1908810"/>
                <a:gridCol w="955675"/>
                <a:gridCol w="1232535"/>
                <a:gridCol w="2491105"/>
                <a:gridCol w="1256030"/>
              </a:tblGrid>
              <a:tr h="731520">
                <a:tc>
                  <a:txBody>
                    <a:bodyPr/>
                    <a:p>
                      <a:pPr algn="ctr">
                        <a:lnSpc>
                          <a:spcPct val="130000"/>
                        </a:lnSpc>
                        <a:buClrTx/>
                        <a:buSzTx/>
                        <a:buFontTx/>
                        <a:buNone/>
                      </a:pPr>
                      <a:r>
                        <a:rPr lang="zh-CN" altLang="en-US" sz="2400" b="1">
                          <a:solidFill>
                            <a:srgbClr val="C00000"/>
                          </a:solidFill>
                          <a:latin typeface="黑体" panose="02010609060101010101" pitchFamily="2" charset="-122"/>
                          <a:ea typeface="黑体" panose="02010609060101010101" pitchFamily="2" charset="-122"/>
                          <a:cs typeface="楷体" panose="02010609060101010101" charset="-122"/>
                        </a:rPr>
                        <a:t>生产力</a:t>
                      </a:r>
                      <a:endParaRPr lang="zh-CN" altLang="en-US" sz="2400" b="1">
                        <a:solidFill>
                          <a:srgbClr val="C00000"/>
                        </a:solidFill>
                        <a:latin typeface="黑体" panose="02010609060101010101" pitchFamily="2" charset="-122"/>
                        <a:ea typeface="黑体" panose="02010609060101010101" pitchFamily="2" charset="-122"/>
                        <a:cs typeface="楷体" panose="02010609060101010101" charset="-122"/>
                      </a:endParaRPr>
                    </a:p>
                    <a:p>
                      <a:pPr algn="ctr">
                        <a:lnSpc>
                          <a:spcPct val="130000"/>
                        </a:lnSpc>
                        <a:buClrTx/>
                        <a:buSzTx/>
                        <a:buFontTx/>
                        <a:buNone/>
                      </a:pPr>
                      <a:r>
                        <a:rPr lang="zh-CN" altLang="en-US" sz="2400" b="1">
                          <a:solidFill>
                            <a:srgbClr val="C00000"/>
                          </a:solidFill>
                          <a:latin typeface="黑体" panose="02010609060101010101" pitchFamily="2" charset="-122"/>
                          <a:ea typeface="黑体" panose="02010609060101010101" pitchFamily="2" charset="-122"/>
                          <a:cs typeface="楷体" panose="02010609060101010101" charset="-122"/>
                        </a:rPr>
                        <a:t>水平</a:t>
                      </a:r>
                      <a:endParaRPr lang="zh-CN" altLang="en-US" sz="2400" b="1">
                        <a:solidFill>
                          <a:srgbClr val="C00000"/>
                        </a:solidFill>
                        <a:latin typeface="黑体" panose="02010609060101010101" pitchFamily="2" charset="-122"/>
                        <a:ea typeface="黑体" panose="02010609060101010101" pitchFamily="2" charset="-122"/>
                        <a:cs typeface="楷体" panose="02010609060101010101" charset="-122"/>
                      </a:endParaRPr>
                    </a:p>
                  </a:txBody>
                  <a:tcPr marL="0" marR="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algn="ctr">
                        <a:lnSpc>
                          <a:spcPct val="130000"/>
                        </a:lnSpc>
                        <a:buClrTx/>
                        <a:buSzTx/>
                        <a:buFontTx/>
                        <a:buNone/>
                      </a:pPr>
                      <a:r>
                        <a:rPr lang="zh-CN" altLang="en-US" sz="2400" b="1">
                          <a:solidFill>
                            <a:srgbClr val="C00000"/>
                          </a:solidFill>
                          <a:latin typeface="黑体" panose="02010609060101010101" pitchFamily="2" charset="-122"/>
                          <a:ea typeface="黑体" panose="02010609060101010101" pitchFamily="2" charset="-122"/>
                          <a:cs typeface="楷体" panose="02010609060101010101" charset="-122"/>
                        </a:rPr>
                        <a:t>持续时间</a:t>
                      </a:r>
                      <a:endParaRPr lang="zh-CN" altLang="en-US" sz="2400" b="1">
                        <a:solidFill>
                          <a:srgbClr val="C00000"/>
                        </a:solidFill>
                        <a:latin typeface="黑体" panose="02010609060101010101" pitchFamily="2" charset="-122"/>
                        <a:ea typeface="黑体" panose="02010609060101010101" pitchFamily="2" charset="-122"/>
                        <a:cs typeface="楷体" panose="02010609060101010101" charset="-122"/>
                      </a:endParaRPr>
                    </a:p>
                  </a:txBody>
                  <a:tcPr marL="0" marR="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algn="ctr">
                        <a:lnSpc>
                          <a:spcPct val="130000"/>
                        </a:lnSpc>
                        <a:buClrTx/>
                        <a:buSzTx/>
                        <a:buFontTx/>
                        <a:buNone/>
                      </a:pPr>
                      <a:r>
                        <a:rPr lang="zh-CN" altLang="en-US" sz="2400" b="1">
                          <a:solidFill>
                            <a:srgbClr val="C00000"/>
                          </a:solidFill>
                          <a:latin typeface="黑体" panose="02010609060101010101" pitchFamily="2" charset="-122"/>
                          <a:ea typeface="黑体" panose="02010609060101010101" pitchFamily="2" charset="-122"/>
                          <a:cs typeface="楷体" panose="02010609060101010101" charset="-122"/>
                        </a:rPr>
                        <a:t>人类的主体观念</a:t>
                      </a:r>
                      <a:endParaRPr lang="zh-CN" altLang="en-US" sz="2400" b="1">
                        <a:solidFill>
                          <a:srgbClr val="C00000"/>
                        </a:solidFill>
                        <a:latin typeface="黑体" panose="02010609060101010101" pitchFamily="2" charset="-122"/>
                        <a:ea typeface="黑体" panose="02010609060101010101" pitchFamily="2" charset="-122"/>
                        <a:cs typeface="楷体" panose="02010609060101010101" charset="-122"/>
                      </a:endParaRPr>
                    </a:p>
                  </a:txBody>
                  <a:tcPr marL="0" marR="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algn="ctr">
                        <a:lnSpc>
                          <a:spcPct val="130000"/>
                        </a:lnSpc>
                        <a:buClrTx/>
                        <a:buSzTx/>
                        <a:buFontTx/>
                        <a:buNone/>
                      </a:pPr>
                      <a:r>
                        <a:rPr lang="zh-CN" altLang="en-US" sz="2400" b="1">
                          <a:solidFill>
                            <a:srgbClr val="C00000"/>
                          </a:solidFill>
                          <a:latin typeface="黑体" panose="02010609060101010101" pitchFamily="2" charset="-122"/>
                          <a:ea typeface="黑体" panose="02010609060101010101" pitchFamily="2" charset="-122"/>
                          <a:cs typeface="楷体" panose="02010609060101010101" charset="-122"/>
                        </a:rPr>
                        <a:t>人与自然的</a:t>
                      </a:r>
                      <a:endParaRPr lang="zh-CN" altLang="en-US" sz="2400" b="1">
                        <a:solidFill>
                          <a:srgbClr val="C00000"/>
                        </a:solidFill>
                        <a:latin typeface="黑体" panose="02010609060101010101" pitchFamily="2" charset="-122"/>
                        <a:ea typeface="黑体" panose="02010609060101010101" pitchFamily="2" charset="-122"/>
                        <a:cs typeface="楷体" panose="02010609060101010101" charset="-122"/>
                      </a:endParaRPr>
                    </a:p>
                    <a:p>
                      <a:pPr algn="ctr">
                        <a:lnSpc>
                          <a:spcPct val="130000"/>
                        </a:lnSpc>
                        <a:buClrTx/>
                        <a:buSzTx/>
                        <a:buFontTx/>
                        <a:buNone/>
                      </a:pPr>
                      <a:r>
                        <a:rPr lang="zh-CN" altLang="en-US" sz="2400" b="1">
                          <a:solidFill>
                            <a:srgbClr val="C00000"/>
                          </a:solidFill>
                          <a:latin typeface="黑体" panose="02010609060101010101" pitchFamily="2" charset="-122"/>
                          <a:ea typeface="黑体" panose="02010609060101010101" pitchFamily="2" charset="-122"/>
                          <a:cs typeface="楷体" panose="02010609060101010101" charset="-122"/>
                        </a:rPr>
                        <a:t>关系</a:t>
                      </a:r>
                      <a:endParaRPr lang="zh-CN" altLang="en-US" sz="2400" b="1">
                        <a:solidFill>
                          <a:srgbClr val="C00000"/>
                        </a:solidFill>
                        <a:latin typeface="黑体" panose="02010609060101010101" pitchFamily="2" charset="-122"/>
                        <a:ea typeface="黑体" panose="02010609060101010101" pitchFamily="2" charset="-122"/>
                        <a:cs typeface="楷体" panose="02010609060101010101" charset="-122"/>
                      </a:endParaRPr>
                    </a:p>
                  </a:txBody>
                  <a:tcPr marL="0" marR="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algn="ctr">
                        <a:lnSpc>
                          <a:spcPct val="130000"/>
                        </a:lnSpc>
                        <a:buClrTx/>
                        <a:buSzTx/>
                        <a:buFontTx/>
                        <a:buNone/>
                      </a:pPr>
                      <a:r>
                        <a:rPr lang="zh-CN" altLang="en-US" sz="2400" b="1">
                          <a:solidFill>
                            <a:srgbClr val="C00000"/>
                          </a:solidFill>
                          <a:latin typeface="黑体" panose="02010609060101010101" pitchFamily="2" charset="-122"/>
                          <a:ea typeface="黑体" panose="02010609060101010101" pitchFamily="2" charset="-122"/>
                          <a:cs typeface="楷体" panose="02010609060101010101" charset="-122"/>
                          <a:sym typeface="+mn-ea"/>
                        </a:rPr>
                        <a:t>人类对环境的影响</a:t>
                      </a:r>
                      <a:endParaRPr lang="zh-CN" altLang="en-US" sz="2400" b="1">
                        <a:solidFill>
                          <a:srgbClr val="C00000"/>
                        </a:solidFill>
                        <a:latin typeface="黑体" panose="02010609060101010101" pitchFamily="2" charset="-122"/>
                        <a:ea typeface="黑体" panose="02010609060101010101" pitchFamily="2" charset="-122"/>
                        <a:cs typeface="楷体" panose="02010609060101010101" charset="-122"/>
                        <a:sym typeface="+mn-ea"/>
                      </a:endParaRPr>
                    </a:p>
                  </a:txBody>
                  <a:tcPr marL="0" marR="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r>
              <a:tr h="2297430">
                <a:tc>
                  <a:txBody>
                    <a:bodyPr/>
                    <a:p>
                      <a:pPr algn="l" fontAlgn="auto">
                        <a:lnSpc>
                          <a:spcPct val="130000"/>
                        </a:lnSpc>
                        <a:buClrTx/>
                        <a:buSzTx/>
                        <a:buFontTx/>
                        <a:buNone/>
                      </a:pPr>
                      <a:r>
                        <a:rPr lang="zh-CN" altLang="en-US" sz="2400" b="1" dirty="0">
                          <a:solidFill>
                            <a:srgbClr val="0070C0"/>
                          </a:solidFill>
                          <a:latin typeface="华文楷体" panose="02010600040101010101" charset="-122"/>
                          <a:ea typeface="华文楷体" panose="02010600040101010101" charset="-122"/>
                        </a:rPr>
                        <a:t>以人力为主的生产力得到逐步提高；铁器出现使人类改变自然能力产生了质的改变。</a:t>
                      </a:r>
                      <a:endParaRPr lang="zh-CN" altLang="en-US" sz="2400" b="1" dirty="0">
                        <a:solidFill>
                          <a:srgbClr val="0070C0"/>
                        </a:solidFill>
                        <a:latin typeface="华文楷体" panose="02010600040101010101" charset="-122"/>
                        <a:ea typeface="华文楷体" panose="02010600040101010101" charset="-122"/>
                      </a:endParaRPr>
                    </a:p>
                  </a:txBody>
                  <a:tcPr marL="0" marR="0" marT="51437" marB="51437"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fontAlgn="auto">
                        <a:lnSpc>
                          <a:spcPct val="130000"/>
                        </a:lnSpc>
                        <a:buClrTx/>
                        <a:buSzTx/>
                        <a:buFontTx/>
                        <a:buNone/>
                      </a:pPr>
                      <a:r>
                        <a:rPr lang="en-US" altLang="zh-CN" sz="2400" b="1" dirty="0">
                          <a:solidFill>
                            <a:srgbClr val="0070C0"/>
                          </a:solidFill>
                          <a:latin typeface="华文楷体" panose="02010600040101010101" charset="-122"/>
                          <a:ea typeface="华文楷体" panose="02010600040101010101" charset="-122"/>
                        </a:rPr>
                        <a:t>1</a:t>
                      </a:r>
                      <a:r>
                        <a:rPr lang="zh-CN" altLang="en-US" sz="2400" b="1" dirty="0">
                          <a:solidFill>
                            <a:srgbClr val="0070C0"/>
                          </a:solidFill>
                          <a:latin typeface="华文楷体" panose="02010600040101010101" charset="-122"/>
                          <a:ea typeface="华文楷体" panose="02010600040101010101" charset="-122"/>
                        </a:rPr>
                        <a:t>万年</a:t>
                      </a:r>
                      <a:endParaRPr lang="zh-CN" altLang="en-US" sz="2400" b="1" dirty="0">
                        <a:solidFill>
                          <a:srgbClr val="0070C0"/>
                        </a:solidFill>
                        <a:latin typeface="华文楷体" panose="02010600040101010101" charset="-122"/>
                        <a:ea typeface="华文楷体" panose="02010600040101010101" charset="-122"/>
                      </a:endParaRPr>
                    </a:p>
                  </a:txBody>
                  <a:tcPr marL="0" marR="0" marT="51437" marB="51437"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fontAlgn="auto">
                        <a:lnSpc>
                          <a:spcPct val="130000"/>
                        </a:lnSpc>
                        <a:buClrTx/>
                        <a:buSzTx/>
                        <a:buFontTx/>
                        <a:buNone/>
                      </a:pPr>
                      <a:r>
                        <a:rPr lang="zh-CN" altLang="en-US" sz="2400" b="1" dirty="0">
                          <a:solidFill>
                            <a:srgbClr val="0070C0"/>
                          </a:solidFill>
                          <a:latin typeface="华文楷体" panose="02010600040101010101" charset="-122"/>
                          <a:ea typeface="华文楷体" panose="02010600040101010101" charset="-122"/>
                        </a:rPr>
                        <a:t>自然中心主义到人类中心主义的摇摆。</a:t>
                      </a:r>
                      <a:endParaRPr lang="zh-CN" altLang="en-US" sz="2400" b="1" dirty="0">
                        <a:solidFill>
                          <a:srgbClr val="0070C0"/>
                        </a:solidFill>
                        <a:latin typeface="华文楷体" panose="02010600040101010101" charset="-122"/>
                        <a:ea typeface="华文楷体" panose="02010600040101010101" charset="-122"/>
                      </a:endParaRPr>
                    </a:p>
                  </a:txBody>
                  <a:tcPr marL="0" marR="0" marT="51437" marB="51437"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fontAlgn="auto">
                        <a:lnSpc>
                          <a:spcPct val="130000"/>
                        </a:lnSpc>
                        <a:buClrTx/>
                        <a:buSzTx/>
                        <a:buFontTx/>
                        <a:buNone/>
                      </a:pPr>
                      <a:r>
                        <a:rPr lang="zh-CN" altLang="en-US" sz="2400" b="1" dirty="0">
                          <a:solidFill>
                            <a:srgbClr val="0070C0"/>
                          </a:solidFill>
                          <a:latin typeface="华文楷体" panose="02010600040101010101" charset="-122"/>
                          <a:ea typeface="华文楷体" panose="02010600040101010101" charset="-122"/>
                        </a:rPr>
                        <a:t>人类对自然开始主动探索和适应；是人类对自然初步开发利用阶段，对自然伤害很小；</a:t>
                      </a:r>
                      <a:r>
                        <a:rPr lang="zh-CN" altLang="en-US" sz="2400" b="1" dirty="0">
                          <a:solidFill>
                            <a:srgbClr val="0070C0"/>
                          </a:solidFill>
                          <a:latin typeface="华文楷体" panose="02010600040101010101" charset="-122"/>
                          <a:ea typeface="华文楷体" panose="02010600040101010101" charset="-122"/>
                        </a:rPr>
                        <a:t>未超过生态环境承载力。</a:t>
                      </a:r>
                      <a:endParaRPr lang="zh-CN" altLang="en-US" sz="2400" b="1" dirty="0">
                        <a:solidFill>
                          <a:srgbClr val="0070C0"/>
                        </a:solidFill>
                        <a:latin typeface="华文楷体" panose="02010600040101010101" charset="-122"/>
                        <a:ea typeface="华文楷体" panose="02010600040101010101" charset="-122"/>
                      </a:endParaRPr>
                    </a:p>
                  </a:txBody>
                  <a:tcPr marL="0" marR="0" marT="51437" marB="51437"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lvl="0" algn="l" defTabSz="910590" fontAlgn="auto">
                        <a:lnSpc>
                          <a:spcPct val="130000"/>
                        </a:lnSpc>
                        <a:defRPr/>
                      </a:pPr>
                      <a:r>
                        <a:rPr lang="zh-CN" altLang="en-US" sz="2400" b="1" dirty="0">
                          <a:solidFill>
                            <a:srgbClr val="0070C0"/>
                          </a:solidFill>
                          <a:latin typeface="华文楷体" panose="02010600040101010101" charset="-122"/>
                          <a:ea typeface="华文楷体" panose="02010600040101010101" charset="-122"/>
                          <a:sym typeface="+mn-ea"/>
                        </a:rPr>
                        <a:t>开始出现水土流失、生物种类减少等环境问题。</a:t>
                      </a:r>
                      <a:endParaRPr lang="zh-CN" altLang="en-US" sz="2400" b="1" dirty="0">
                        <a:solidFill>
                          <a:srgbClr val="0070C0"/>
                        </a:solidFill>
                        <a:latin typeface="华文楷体" panose="02010600040101010101" charset="-122"/>
                        <a:ea typeface="华文楷体" panose="02010600040101010101" charset="-122"/>
                        <a:sym typeface="+mn-ea"/>
                      </a:endParaRPr>
                    </a:p>
                  </a:txBody>
                  <a:tcPr marL="0" marR="0" marT="51437" marB="51437"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6386" name="Text Box 2"/>
          <p:cNvSpPr txBox="1"/>
          <p:nvPr/>
        </p:nvSpPr>
        <p:spPr>
          <a:xfrm>
            <a:off x="733585" y="231022"/>
            <a:ext cx="6264200"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4</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人类</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农业</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文明及其环境问题特征</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0" name="Text Box 5"/>
          <p:cNvSpPr/>
          <p:nvPr/>
        </p:nvSpPr>
        <p:spPr>
          <a:xfrm>
            <a:off x="2754772" y="1445599"/>
            <a:ext cx="4294726" cy="583565"/>
          </a:xfrm>
          <a:prstGeom prst="rect">
            <a:avLst/>
          </a:prstGeom>
          <a:noFill/>
          <a:ln w="9525">
            <a:noFill/>
          </a:ln>
        </p:spPr>
        <p:txBody>
          <a:bodyPr wrap="square" anchor="t">
            <a:spAutoFit/>
            <a:scene3d>
              <a:camera prst="orthographicFront"/>
              <a:lightRig rig="threePt" dir="t"/>
            </a:scene3d>
          </a:bodyPr>
          <a:p>
            <a:pPr lvl="0" algn="l" eaLnBrk="0" hangingPunct="0">
              <a:buClrTx/>
              <a:buSzTx/>
              <a:buFontTx/>
            </a:pPr>
            <a:r>
              <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原始文明的发展及特征</a:t>
            </a:r>
            <a:endPar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6150" name="Rectangle 59"/>
          <p:cNvSpPr/>
          <p:nvPr/>
        </p:nvSpPr>
        <p:spPr>
          <a:xfrm>
            <a:off x="1478356" y="517341"/>
            <a:ext cx="6172518" cy="857294"/>
          </a:xfrm>
          <a:prstGeom prst="rect">
            <a:avLst/>
          </a:prstGeom>
          <a:noFill/>
          <a:ln w="9525">
            <a:noFill/>
          </a:ln>
        </p:spPr>
        <p:txBody>
          <a:bodyPr anchor="t"/>
          <a:p>
            <a:pPr algn="ctr"/>
            <a:r>
              <a:rPr lang="zh-CN" altLang="en-US" sz="40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rPr>
              <a:t>讨论内容 </a:t>
            </a:r>
            <a:endParaRPr lang="zh-CN" altLang="en-US" sz="40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endParaRPr>
          </a:p>
        </p:txBody>
      </p:sp>
      <p:sp>
        <p:nvSpPr>
          <p:cNvPr id="4" name="Line 20"/>
          <p:cNvSpPr/>
          <p:nvPr/>
        </p:nvSpPr>
        <p:spPr>
          <a:xfrm flipV="1">
            <a:off x="2733895" y="2014351"/>
            <a:ext cx="4176215" cy="5954"/>
          </a:xfrm>
          <a:prstGeom prst="line">
            <a:avLst/>
          </a:prstGeom>
          <a:ln w="25400" cap="flat" cmpd="sng">
            <a:solidFill>
              <a:srgbClr val="00B050"/>
            </a:solidFill>
            <a:prstDash val="sysDash"/>
            <a:round/>
            <a:headEnd type="none" w="med" len="med"/>
            <a:tailEnd type="oval" w="med" len="med"/>
          </a:ln>
        </p:spPr>
      </p:sp>
      <p:sp>
        <p:nvSpPr>
          <p:cNvPr id="6" name="Line 20"/>
          <p:cNvSpPr/>
          <p:nvPr/>
        </p:nvSpPr>
        <p:spPr>
          <a:xfrm flipV="1">
            <a:off x="2745961" y="3561608"/>
            <a:ext cx="4176215" cy="5954"/>
          </a:xfrm>
          <a:prstGeom prst="line">
            <a:avLst/>
          </a:prstGeom>
          <a:ln w="25400" cap="flat" cmpd="sng">
            <a:solidFill>
              <a:srgbClr val="00B050"/>
            </a:solidFill>
            <a:prstDash val="sysDash"/>
            <a:round/>
            <a:headEnd type="none" w="med" len="med"/>
            <a:tailEnd type="oval" w="med" len="med"/>
          </a:ln>
        </p:spPr>
      </p:sp>
      <p:sp>
        <p:nvSpPr>
          <p:cNvPr id="19" name="Line 20"/>
          <p:cNvSpPr/>
          <p:nvPr/>
        </p:nvSpPr>
        <p:spPr>
          <a:xfrm flipV="1">
            <a:off x="2733578" y="4339840"/>
            <a:ext cx="4176215" cy="5954"/>
          </a:xfrm>
          <a:prstGeom prst="line">
            <a:avLst/>
          </a:prstGeom>
          <a:ln w="25400" cap="flat" cmpd="sng">
            <a:solidFill>
              <a:srgbClr val="00B050"/>
            </a:solidFill>
            <a:prstDash val="sysDash"/>
            <a:round/>
            <a:headEnd type="none" w="med" len="med"/>
            <a:tailEnd type="oval" w="med" len="med"/>
          </a:ln>
        </p:spPr>
      </p:sp>
      <p:grpSp>
        <p:nvGrpSpPr>
          <p:cNvPr id="21" name="组合 6152"/>
          <p:cNvGrpSpPr/>
          <p:nvPr/>
        </p:nvGrpSpPr>
        <p:grpSpPr>
          <a:xfrm>
            <a:off x="2171177" y="1467825"/>
            <a:ext cx="652179" cy="566449"/>
            <a:chOff x="0" y="0"/>
            <a:chExt cx="1549" cy="1351"/>
          </a:xfrm>
        </p:grpSpPr>
        <p:sp>
          <p:nvSpPr>
            <p:cNvPr id="22" name="AutoShape 7"/>
            <p:cNvSpPr/>
            <p:nvPr/>
          </p:nvSpPr>
          <p:spPr>
            <a:xfrm>
              <a:off x="14" y="24"/>
              <a:ext cx="1535" cy="1327"/>
            </a:xfrm>
            <a:prstGeom prst="hexagon">
              <a:avLst>
                <a:gd name="adj" fmla="val 28912"/>
                <a:gd name="vf" fmla="val 115470"/>
              </a:avLst>
            </a:prstGeom>
            <a:solidFill>
              <a:srgbClr val="808080"/>
            </a:solidFill>
            <a:ln w="9525">
              <a:noFill/>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23" name="AutoShape 8"/>
            <p:cNvSpPr/>
            <p:nvPr/>
          </p:nvSpPr>
          <p:spPr>
            <a:xfrm>
              <a:off x="0" y="0"/>
              <a:ext cx="1535" cy="1327"/>
            </a:xfrm>
            <a:prstGeom prst="hexagon">
              <a:avLst>
                <a:gd name="adj" fmla="val 28912"/>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24" name="AutoShape 9"/>
            <p:cNvSpPr/>
            <p:nvPr/>
          </p:nvSpPr>
          <p:spPr>
            <a:xfrm>
              <a:off x="90" y="81"/>
              <a:ext cx="1352" cy="1169"/>
            </a:xfrm>
            <a:prstGeom prst="hexagon">
              <a:avLst>
                <a:gd name="adj" fmla="val 28891"/>
                <a:gd name="vf" fmla="val 115470"/>
              </a:avLst>
            </a:prstGeom>
            <a:gradFill rotWithShape="1">
              <a:gsLst>
                <a:gs pos="0">
                  <a:srgbClr val="3366FF"/>
                </a:gs>
                <a:gs pos="50000">
                  <a:srgbClr val="182F76"/>
                </a:gs>
                <a:gs pos="100000">
                  <a:srgbClr val="3366FF"/>
                </a:gs>
              </a:gsLst>
              <a:lin ang="2700000" scaled="1"/>
              <a:tileRect/>
            </a:gradFill>
            <a:ln w="9525" cap="flat" cmpd="sng">
              <a:solidFill>
                <a:schemeClr val="tx1"/>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grpSp>
      <p:sp>
        <p:nvSpPr>
          <p:cNvPr id="25" name="Text Box 10"/>
          <p:cNvSpPr/>
          <p:nvPr/>
        </p:nvSpPr>
        <p:spPr>
          <a:xfrm>
            <a:off x="2211184" y="1490687"/>
            <a:ext cx="539778" cy="521970"/>
          </a:xfrm>
          <a:prstGeom prst="rect">
            <a:avLst/>
          </a:prstGeom>
          <a:noFill/>
          <a:ln w="9525">
            <a:noFill/>
          </a:ln>
        </p:spPr>
        <p:txBody>
          <a:bodyPr wrap="square" anchor="t">
            <a:spAutoFit/>
          </a:bodyPr>
          <a:p>
            <a:pPr lvl="0" algn="ctr" eaLnBrk="0" hangingPunct="0">
              <a:buClrTx/>
              <a:buSzTx/>
              <a:buFontTx/>
            </a:pPr>
            <a:r>
              <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rPr>
              <a:t>一</a:t>
            </a:r>
            <a:endPar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endParaRPr>
          </a:p>
        </p:txBody>
      </p:sp>
      <p:sp>
        <p:nvSpPr>
          <p:cNvPr id="31" name="Text Box 5"/>
          <p:cNvSpPr/>
          <p:nvPr/>
        </p:nvSpPr>
        <p:spPr>
          <a:xfrm>
            <a:off x="2756677" y="2206368"/>
            <a:ext cx="4295021" cy="583565"/>
          </a:xfrm>
          <a:prstGeom prst="rect">
            <a:avLst/>
          </a:prstGeom>
          <a:noFill/>
          <a:ln w="9525">
            <a:noFill/>
          </a:ln>
        </p:spPr>
        <p:txBody>
          <a:bodyPr wrap="square" anchor="t">
            <a:spAutoFit/>
            <a:scene3d>
              <a:camera prst="orthographicFront"/>
              <a:lightRig rig="threePt" dir="t"/>
            </a:scene3d>
          </a:bodyPr>
          <a:p>
            <a:pPr lvl="0" algn="l" eaLnBrk="0" hangingPunct="0">
              <a:buClrTx/>
              <a:buSzTx/>
              <a:buFontTx/>
            </a:pPr>
            <a:r>
              <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农业文明的发展及特征</a:t>
            </a:r>
            <a:endPar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32" name="Text Box 5"/>
          <p:cNvSpPr/>
          <p:nvPr/>
        </p:nvSpPr>
        <p:spPr>
          <a:xfrm>
            <a:off x="2719845" y="2979838"/>
            <a:ext cx="4295021" cy="583565"/>
          </a:xfrm>
          <a:prstGeom prst="rect">
            <a:avLst/>
          </a:prstGeom>
          <a:solidFill>
            <a:srgbClr val="FFFF00"/>
          </a:solidFill>
          <a:ln w="9525">
            <a:noFill/>
          </a:ln>
        </p:spPr>
        <p:txBody>
          <a:bodyPr wrap="square" anchor="t">
            <a:spAutoFit/>
            <a:scene3d>
              <a:camera prst="orthographicFront"/>
              <a:lightRig rig="threePt" dir="t"/>
            </a:scene3d>
          </a:bodyPr>
          <a:p>
            <a:pPr lvl="0" algn="l" eaLnBrk="0" hangingPunct="0">
              <a:buClrTx/>
              <a:buSzTx/>
              <a:buFontTx/>
            </a:pPr>
            <a:r>
              <a:rPr lang="zh-CN" altLang="en-US" sz="3200" b="1" dirty="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工业文明的发展及特征</a:t>
            </a:r>
            <a:endParaRPr lang="zh-CN" altLang="en-US" sz="3200" b="1" dirty="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33" name="矩形 32"/>
          <p:cNvSpPr/>
          <p:nvPr/>
        </p:nvSpPr>
        <p:spPr>
          <a:xfrm>
            <a:off x="2745881" y="3778709"/>
            <a:ext cx="4295021" cy="583565"/>
          </a:xfrm>
          <a:prstGeom prst="rect">
            <a:avLst/>
          </a:prstGeom>
          <a:noFill/>
          <a:ln w="9525">
            <a:noFill/>
          </a:ln>
        </p:spPr>
        <p:txBody>
          <a:bodyPr wrap="square" rtlCol="0" anchor="t">
            <a:spAutoFit/>
            <a:scene3d>
              <a:camera prst="orthographicFront"/>
              <a:lightRig rig="threePt" dir="t"/>
            </a:scene3d>
          </a:bodyPr>
          <a:p>
            <a:pPr lvl="0" algn="l" eaLnBrk="0" hangingPunct="0">
              <a:buClrTx/>
              <a:buSzTx/>
              <a:buFontTx/>
            </a:pPr>
            <a:r>
              <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仿宋_GB2312" pitchFamily="49" charset="-122"/>
              </a:rPr>
              <a:t>生态文明及其发展前景</a:t>
            </a:r>
            <a:endPar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仿宋_GB2312" pitchFamily="49" charset="-122"/>
            </a:endParaRPr>
          </a:p>
        </p:txBody>
      </p:sp>
      <p:sp>
        <p:nvSpPr>
          <p:cNvPr id="2" name="Line 20"/>
          <p:cNvSpPr/>
          <p:nvPr/>
        </p:nvSpPr>
        <p:spPr>
          <a:xfrm flipV="1">
            <a:off x="2778983" y="2775596"/>
            <a:ext cx="4176215" cy="5954"/>
          </a:xfrm>
          <a:prstGeom prst="line">
            <a:avLst/>
          </a:prstGeom>
          <a:ln w="25400" cap="flat" cmpd="sng">
            <a:solidFill>
              <a:srgbClr val="00B050"/>
            </a:solidFill>
            <a:prstDash val="sysDash"/>
            <a:round/>
            <a:headEnd type="none" w="med" len="med"/>
            <a:tailEnd type="oval" w="med" len="med"/>
          </a:ln>
        </p:spPr>
      </p:sp>
      <p:grpSp>
        <p:nvGrpSpPr>
          <p:cNvPr id="14" name="组合 6152"/>
          <p:cNvGrpSpPr/>
          <p:nvPr/>
        </p:nvGrpSpPr>
        <p:grpSpPr>
          <a:xfrm>
            <a:off x="2182607" y="2238755"/>
            <a:ext cx="652179" cy="566449"/>
            <a:chOff x="0" y="0"/>
            <a:chExt cx="1549" cy="1351"/>
          </a:xfrm>
        </p:grpSpPr>
        <p:sp>
          <p:nvSpPr>
            <p:cNvPr id="15" name="AutoShape 7"/>
            <p:cNvSpPr/>
            <p:nvPr/>
          </p:nvSpPr>
          <p:spPr>
            <a:xfrm>
              <a:off x="14" y="24"/>
              <a:ext cx="1535" cy="1327"/>
            </a:xfrm>
            <a:prstGeom prst="hexagon">
              <a:avLst>
                <a:gd name="adj" fmla="val 28912"/>
                <a:gd name="vf" fmla="val 115470"/>
              </a:avLst>
            </a:prstGeom>
            <a:solidFill>
              <a:srgbClr val="808080"/>
            </a:solidFill>
            <a:ln w="9525">
              <a:noFill/>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16" name="AutoShape 8"/>
            <p:cNvSpPr/>
            <p:nvPr/>
          </p:nvSpPr>
          <p:spPr>
            <a:xfrm>
              <a:off x="0" y="0"/>
              <a:ext cx="1535" cy="1327"/>
            </a:xfrm>
            <a:prstGeom prst="hexagon">
              <a:avLst>
                <a:gd name="adj" fmla="val 28912"/>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17" name="AutoShape 9"/>
            <p:cNvSpPr/>
            <p:nvPr/>
          </p:nvSpPr>
          <p:spPr>
            <a:xfrm>
              <a:off x="90" y="81"/>
              <a:ext cx="1352" cy="1169"/>
            </a:xfrm>
            <a:prstGeom prst="hexagon">
              <a:avLst>
                <a:gd name="adj" fmla="val 28891"/>
                <a:gd name="vf" fmla="val 115470"/>
              </a:avLst>
            </a:prstGeom>
            <a:gradFill rotWithShape="1">
              <a:gsLst>
                <a:gs pos="0">
                  <a:srgbClr val="3366FF"/>
                </a:gs>
                <a:gs pos="50000">
                  <a:srgbClr val="182F76"/>
                </a:gs>
                <a:gs pos="100000">
                  <a:srgbClr val="3366FF"/>
                </a:gs>
              </a:gsLst>
              <a:lin ang="2700000" scaled="1"/>
              <a:tileRect/>
            </a:gradFill>
            <a:ln w="9525" cap="flat" cmpd="sng">
              <a:solidFill>
                <a:schemeClr val="tx1"/>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grpSp>
      <p:sp>
        <p:nvSpPr>
          <p:cNvPr id="18" name="Text Box 10"/>
          <p:cNvSpPr/>
          <p:nvPr/>
        </p:nvSpPr>
        <p:spPr>
          <a:xfrm>
            <a:off x="2222614" y="2261616"/>
            <a:ext cx="539778" cy="521970"/>
          </a:xfrm>
          <a:prstGeom prst="rect">
            <a:avLst/>
          </a:prstGeom>
          <a:noFill/>
          <a:ln w="9525">
            <a:noFill/>
          </a:ln>
        </p:spPr>
        <p:txBody>
          <a:bodyPr wrap="square" anchor="t">
            <a:spAutoFit/>
          </a:bodyPr>
          <a:p>
            <a:pPr lvl="0" algn="ctr" eaLnBrk="0" hangingPunct="0">
              <a:buClrTx/>
              <a:buSzTx/>
              <a:buFontTx/>
            </a:pPr>
            <a:r>
              <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rPr>
              <a:t>二</a:t>
            </a:r>
            <a:endPar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endParaRPr>
          </a:p>
        </p:txBody>
      </p:sp>
      <p:grpSp>
        <p:nvGrpSpPr>
          <p:cNvPr id="20" name="组合 6152"/>
          <p:cNvGrpSpPr/>
          <p:nvPr/>
        </p:nvGrpSpPr>
        <p:grpSpPr>
          <a:xfrm>
            <a:off x="2194038" y="3026196"/>
            <a:ext cx="652179" cy="566449"/>
            <a:chOff x="0" y="0"/>
            <a:chExt cx="1549" cy="1351"/>
          </a:xfrm>
        </p:grpSpPr>
        <p:sp>
          <p:nvSpPr>
            <p:cNvPr id="34" name="AutoShape 7"/>
            <p:cNvSpPr/>
            <p:nvPr/>
          </p:nvSpPr>
          <p:spPr>
            <a:xfrm>
              <a:off x="14" y="24"/>
              <a:ext cx="1535" cy="1327"/>
            </a:xfrm>
            <a:prstGeom prst="hexagon">
              <a:avLst>
                <a:gd name="adj" fmla="val 28912"/>
                <a:gd name="vf" fmla="val 115470"/>
              </a:avLst>
            </a:prstGeom>
            <a:solidFill>
              <a:srgbClr val="808080"/>
            </a:solidFill>
            <a:ln w="9525">
              <a:noFill/>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35" name="AutoShape 8"/>
            <p:cNvSpPr/>
            <p:nvPr/>
          </p:nvSpPr>
          <p:spPr>
            <a:xfrm>
              <a:off x="0" y="0"/>
              <a:ext cx="1535" cy="1327"/>
            </a:xfrm>
            <a:prstGeom prst="hexagon">
              <a:avLst>
                <a:gd name="adj" fmla="val 28912"/>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36" name="AutoShape 9"/>
            <p:cNvSpPr/>
            <p:nvPr/>
          </p:nvSpPr>
          <p:spPr>
            <a:xfrm>
              <a:off x="90" y="81"/>
              <a:ext cx="1352" cy="1169"/>
            </a:xfrm>
            <a:prstGeom prst="hexagon">
              <a:avLst>
                <a:gd name="adj" fmla="val 28891"/>
                <a:gd name="vf" fmla="val 115470"/>
              </a:avLst>
            </a:prstGeom>
            <a:gradFill rotWithShape="1">
              <a:gsLst>
                <a:gs pos="0">
                  <a:srgbClr val="3366FF"/>
                </a:gs>
                <a:gs pos="50000">
                  <a:srgbClr val="182F76"/>
                </a:gs>
                <a:gs pos="100000">
                  <a:srgbClr val="3366FF"/>
                </a:gs>
              </a:gsLst>
              <a:lin ang="2700000" scaled="1"/>
              <a:tileRect/>
            </a:gradFill>
            <a:ln w="9525" cap="flat" cmpd="sng">
              <a:solidFill>
                <a:schemeClr val="tx1"/>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grpSp>
      <p:sp>
        <p:nvSpPr>
          <p:cNvPr id="37" name="Text Box 10"/>
          <p:cNvSpPr/>
          <p:nvPr/>
        </p:nvSpPr>
        <p:spPr>
          <a:xfrm>
            <a:off x="2234045" y="3049057"/>
            <a:ext cx="539778" cy="521970"/>
          </a:xfrm>
          <a:prstGeom prst="rect">
            <a:avLst/>
          </a:prstGeom>
          <a:noFill/>
          <a:ln w="9525">
            <a:noFill/>
          </a:ln>
        </p:spPr>
        <p:txBody>
          <a:bodyPr wrap="square" anchor="t">
            <a:spAutoFit/>
          </a:bodyPr>
          <a:p>
            <a:pPr lvl="0" algn="ctr" eaLnBrk="0" hangingPunct="0">
              <a:buClrTx/>
              <a:buSzTx/>
              <a:buFontTx/>
            </a:pPr>
            <a:r>
              <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rPr>
              <a:t>三</a:t>
            </a:r>
            <a:endPar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endParaRPr>
          </a:p>
        </p:txBody>
      </p:sp>
      <p:grpSp>
        <p:nvGrpSpPr>
          <p:cNvPr id="38" name="组合 6152"/>
          <p:cNvGrpSpPr/>
          <p:nvPr/>
        </p:nvGrpSpPr>
        <p:grpSpPr>
          <a:xfrm>
            <a:off x="2205469" y="3805381"/>
            <a:ext cx="652179" cy="566449"/>
            <a:chOff x="0" y="0"/>
            <a:chExt cx="1549" cy="1351"/>
          </a:xfrm>
        </p:grpSpPr>
        <p:sp>
          <p:nvSpPr>
            <p:cNvPr id="39" name="AutoShape 7"/>
            <p:cNvSpPr/>
            <p:nvPr/>
          </p:nvSpPr>
          <p:spPr>
            <a:xfrm>
              <a:off x="14" y="24"/>
              <a:ext cx="1535" cy="1327"/>
            </a:xfrm>
            <a:prstGeom prst="hexagon">
              <a:avLst>
                <a:gd name="adj" fmla="val 28912"/>
                <a:gd name="vf" fmla="val 115470"/>
              </a:avLst>
            </a:prstGeom>
            <a:solidFill>
              <a:srgbClr val="808080"/>
            </a:solidFill>
            <a:ln w="9525">
              <a:noFill/>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40" name="AutoShape 8"/>
            <p:cNvSpPr/>
            <p:nvPr/>
          </p:nvSpPr>
          <p:spPr>
            <a:xfrm>
              <a:off x="0" y="0"/>
              <a:ext cx="1535" cy="1327"/>
            </a:xfrm>
            <a:prstGeom prst="hexagon">
              <a:avLst>
                <a:gd name="adj" fmla="val 28912"/>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41" name="AutoShape 9"/>
            <p:cNvSpPr/>
            <p:nvPr/>
          </p:nvSpPr>
          <p:spPr>
            <a:xfrm>
              <a:off x="90" y="81"/>
              <a:ext cx="1352" cy="1169"/>
            </a:xfrm>
            <a:prstGeom prst="hexagon">
              <a:avLst>
                <a:gd name="adj" fmla="val 28891"/>
                <a:gd name="vf" fmla="val 115470"/>
              </a:avLst>
            </a:prstGeom>
            <a:gradFill rotWithShape="1">
              <a:gsLst>
                <a:gs pos="0">
                  <a:srgbClr val="3366FF"/>
                </a:gs>
                <a:gs pos="50000">
                  <a:srgbClr val="182F76"/>
                </a:gs>
                <a:gs pos="100000">
                  <a:srgbClr val="3366FF"/>
                </a:gs>
              </a:gsLst>
              <a:lin ang="2700000" scaled="1"/>
              <a:tileRect/>
            </a:gradFill>
            <a:ln w="9525" cap="flat" cmpd="sng">
              <a:solidFill>
                <a:schemeClr val="tx1"/>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grpSp>
      <p:sp>
        <p:nvSpPr>
          <p:cNvPr id="42" name="Text Box 10"/>
          <p:cNvSpPr/>
          <p:nvPr/>
        </p:nvSpPr>
        <p:spPr>
          <a:xfrm>
            <a:off x="2245476" y="3828242"/>
            <a:ext cx="539778" cy="521970"/>
          </a:xfrm>
          <a:prstGeom prst="rect">
            <a:avLst/>
          </a:prstGeom>
          <a:noFill/>
          <a:ln w="9525">
            <a:noFill/>
          </a:ln>
        </p:spPr>
        <p:txBody>
          <a:bodyPr wrap="square" anchor="t">
            <a:spAutoFit/>
          </a:bodyPr>
          <a:p>
            <a:pPr lvl="0" algn="ctr" eaLnBrk="0" hangingPunct="0">
              <a:buClrTx/>
              <a:buSzTx/>
              <a:buFontTx/>
            </a:pPr>
            <a:r>
              <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rPr>
              <a:t>四</a:t>
            </a:r>
            <a:endPar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5" name="图片 4"/>
          <p:cNvPicPr>
            <a:picLocks noChangeAspect="1"/>
          </p:cNvPicPr>
          <p:nvPr/>
        </p:nvPicPr>
        <p:blipFill>
          <a:blip r:embed="rId1"/>
          <a:stretch>
            <a:fillRect/>
          </a:stretch>
        </p:blipFill>
        <p:spPr>
          <a:xfrm>
            <a:off x="0" y="2211846"/>
            <a:ext cx="9144471" cy="1204498"/>
          </a:xfrm>
          <a:prstGeom prst="rect">
            <a:avLst/>
          </a:prstGeom>
        </p:spPr>
      </p:pic>
      <p:sp>
        <p:nvSpPr>
          <p:cNvPr id="8" name="文本占位符 2"/>
          <p:cNvSpPr>
            <a:spLocks noGrp="1"/>
          </p:cNvSpPr>
          <p:nvPr/>
        </p:nvSpPr>
        <p:spPr>
          <a:xfrm>
            <a:off x="0" y="1128718"/>
            <a:ext cx="9145106" cy="1083366"/>
          </a:xfrm>
          <a:prstGeom prst="rect">
            <a:avLst/>
          </a:prstGeom>
          <a:solidFill>
            <a:srgbClr val="FFFF00"/>
          </a:solid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zh-CN" sz="4800" dirty="0">
                <a:solidFill>
                  <a:srgbClr val="FF0000"/>
                </a:solidFill>
                <a:effectLst>
                  <a:outerShdw blurRad="38100" dist="38100" dir="2700000" algn="tl">
                    <a:srgbClr val="000000">
                      <a:alpha val="43137"/>
                    </a:srgbClr>
                  </a:outerShdw>
                </a:effectLst>
                <a:latin typeface="华文隶书" panose="02010800040101010101" charset="-122"/>
                <a:ea typeface="华文隶书" panose="02010800040101010101" charset="-122"/>
                <a:sym typeface="汉仪雅酷黑简" panose="00020600040101010101" charset="-122"/>
              </a:rPr>
              <a:t>三、工业</a:t>
            </a:r>
            <a:r>
              <a:rPr kumimoji="1" lang="zh-CN" altLang="zh-CN" sz="4800" dirty="0">
                <a:solidFill>
                  <a:srgbClr val="FF0000"/>
                </a:solidFill>
                <a:effectLst>
                  <a:outerShdw blurRad="38100" dist="38100" dir="2700000" algn="tl">
                    <a:srgbClr val="000000">
                      <a:alpha val="43137"/>
                    </a:srgbClr>
                  </a:outerShdw>
                </a:effectLst>
                <a:latin typeface="华文隶书" panose="02010800040101010101" charset="-122"/>
                <a:ea typeface="华文隶书" panose="02010800040101010101" charset="-122"/>
                <a:sym typeface="+mn-ea"/>
              </a:rPr>
              <a:t>文明的发展及特征</a:t>
            </a:r>
            <a:endParaRPr kumimoji="1" lang="zh-CN" altLang="zh-CN" sz="4800" dirty="0">
              <a:solidFill>
                <a:srgbClr val="FF0000"/>
              </a:solidFill>
              <a:effectLst>
                <a:outerShdw blurRad="38100" dist="38100" dir="2700000" algn="tl">
                  <a:srgbClr val="000000">
                    <a:alpha val="43137"/>
                  </a:srgbClr>
                </a:outerShdw>
              </a:effectLst>
              <a:latin typeface="华文隶书" panose="02010800040101010101" charset="-122"/>
              <a:ea typeface="华文隶书" panose="02010800040101010101" charset="-122"/>
              <a:sym typeface="汉仪雅酷黑简" panose="00020600040101010101"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9740" y="121920"/>
            <a:ext cx="8046720" cy="2546350"/>
          </a:xfrm>
        </p:spPr>
        <p:txBody>
          <a:bodyPr>
            <a:noAutofit/>
          </a:bodyPr>
          <a:lstStyle/>
          <a:p>
            <a:pPr marL="0" indent="0" algn="just">
              <a:lnSpc>
                <a:spcPct val="147000"/>
              </a:lnSpc>
              <a:buNone/>
            </a:pPr>
            <a:endParaRPr lang="en-US" altLang="zh-CN"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a:p>
            <a:pPr marL="0" indent="0" algn="just">
              <a:lnSpc>
                <a:spcPct val="147000"/>
              </a:lnSpc>
              <a:spcBef>
                <a:spcPts val="0"/>
              </a:spcBef>
              <a:buFont typeface="Wingdings" panose="05000000000000000000" charset="0"/>
              <a:buChar char="l"/>
            </a:pPr>
            <a:r>
              <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rPr>
              <a:t>意大利的航海家哥伦布在西班牙王室的资助下，1492年从西班牙出发，横渡大西洋，到达美洲大陆。</a:t>
            </a:r>
            <a:endPar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a:p>
            <a:pPr marL="0" indent="0" algn="just">
              <a:lnSpc>
                <a:spcPct val="147000"/>
              </a:lnSpc>
              <a:spcBef>
                <a:spcPts val="0"/>
              </a:spcBef>
              <a:buFont typeface="Wingdings" panose="05000000000000000000" charset="0"/>
              <a:buChar char="l"/>
            </a:pPr>
            <a:r>
              <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rPr>
              <a:t>14、15世纪，欧洲资本主义工商业开始萌芽并发展，逐渐引起重大的历史变革并开始向工业文明迈进。</a:t>
            </a:r>
            <a:endPar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a:p>
            <a:pPr marL="0" indent="0" algn="just">
              <a:lnSpc>
                <a:spcPct val="147000"/>
              </a:lnSpc>
              <a:spcBef>
                <a:spcPts val="0"/>
              </a:spcBef>
              <a:buFont typeface="Wingdings" panose="05000000000000000000" charset="0"/>
              <a:buChar char="l"/>
            </a:pPr>
            <a:r>
              <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rPr>
              <a:t>新航路的开辟和欧洲殖民者在亚非美的殖民扩张促进了欧洲的资本主义发展，人类文明开始向工业文明迈进。</a:t>
            </a:r>
            <a:endPar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a:p>
            <a:pPr marL="0" indent="0" algn="just">
              <a:lnSpc>
                <a:spcPct val="147000"/>
              </a:lnSpc>
              <a:spcBef>
                <a:spcPts val="0"/>
              </a:spcBef>
              <a:buFont typeface="Wingdings" panose="05000000000000000000" charset="0"/>
              <a:buChar char="l"/>
            </a:pPr>
            <a:r>
              <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rPr>
              <a:t>在这里值得一提的是：西方工业文明的发展离不开中国的一项伟大发明——火药。</a:t>
            </a:r>
            <a:endPar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p:txBody>
      </p:sp>
      <p:sp>
        <p:nvSpPr>
          <p:cNvPr id="16386" name="Text Box 2"/>
          <p:cNvSpPr txBox="1"/>
          <p:nvPr/>
        </p:nvSpPr>
        <p:spPr>
          <a:xfrm>
            <a:off x="449105" y="155769"/>
            <a:ext cx="6264200"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1</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mn-ea"/>
              </a:rPr>
              <a:t>人类工业文明的起步</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3885" y="212725"/>
            <a:ext cx="7866380" cy="2546350"/>
          </a:xfrm>
        </p:spPr>
        <p:txBody>
          <a:bodyPr>
            <a:noAutofit/>
          </a:bodyPr>
          <a:lstStyle/>
          <a:p>
            <a:pPr marL="0" indent="0" algn="just">
              <a:lnSpc>
                <a:spcPct val="127000"/>
              </a:lnSpc>
              <a:buNone/>
            </a:pPr>
            <a:r>
              <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rPr>
              <a:t>     </a:t>
            </a:r>
            <a:r>
              <a:rPr lang="zh-CN" altLang="en-US" sz="2400" dirty="0">
                <a:solidFill>
                  <a:srgbClr val="0070C0"/>
                </a:solidFill>
              </a:rPr>
              <a:t>　　</a:t>
            </a:r>
            <a:endParaRPr lang="en-US" altLang="zh-CN"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a:p>
            <a:pPr marL="0" indent="0" algn="just">
              <a:lnSpc>
                <a:spcPct val="127000"/>
              </a:lnSpc>
              <a:spcBef>
                <a:spcPts val="0"/>
              </a:spcBef>
              <a:buFont typeface="Wingdings" panose="05000000000000000000" charset="0"/>
              <a:buChar char="l"/>
            </a:pPr>
            <a:r>
              <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rPr>
              <a:t>第一次工业革命是指18世纪60年代从英国发起的技术革命。第一次工业革命是人类由农业文明向工业文明转变的转折点，同时工业文明逐渐从西欧扩散到全球。</a:t>
            </a:r>
            <a:endPar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a:p>
            <a:pPr marL="0" indent="0" algn="just">
              <a:lnSpc>
                <a:spcPct val="127000"/>
              </a:lnSpc>
              <a:spcBef>
                <a:spcPts val="0"/>
              </a:spcBef>
              <a:buFont typeface="Wingdings" panose="05000000000000000000" charset="0"/>
              <a:buChar char="l"/>
            </a:pPr>
            <a:r>
              <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rPr>
              <a:t>第一次工业革命以蒸汽机为动力的广泛应用为标志。这次技术革命和与之相关的社会关系的变革，被称为第一次工业革命，也被称为产业革命。</a:t>
            </a:r>
            <a:endPar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a:p>
            <a:pPr marL="0" indent="0" algn="just">
              <a:lnSpc>
                <a:spcPct val="127000"/>
              </a:lnSpc>
              <a:spcBef>
                <a:spcPts val="0"/>
              </a:spcBef>
              <a:buFont typeface="Wingdings" panose="05000000000000000000" charset="0"/>
              <a:buChar char="l"/>
            </a:pPr>
            <a:r>
              <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sym typeface="+mn-ea"/>
              </a:rPr>
              <a:t>煤炭的大规模焚烧和开采，必然释放出烟尘、二氧化硫、二氧化碳、一氧化碳和其它有毒有害的污染物质，大气、水体和土壤都有不同程度的污染和破坏。</a:t>
            </a:r>
            <a:endPar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a:p>
            <a:pPr marL="0" indent="0" algn="just">
              <a:lnSpc>
                <a:spcPct val="137000"/>
              </a:lnSpc>
              <a:spcBef>
                <a:spcPts val="0"/>
              </a:spcBef>
              <a:buFont typeface="Wingdings" panose="05000000000000000000" charset="0"/>
              <a:buChar char="l"/>
            </a:pPr>
            <a:endPar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p:txBody>
      </p:sp>
      <p:sp>
        <p:nvSpPr>
          <p:cNvPr id="16386" name="Text Box 2"/>
          <p:cNvSpPr txBox="1"/>
          <p:nvPr/>
        </p:nvSpPr>
        <p:spPr>
          <a:xfrm>
            <a:off x="457360" y="155769"/>
            <a:ext cx="6264200" cy="554355"/>
          </a:xfrm>
          <a:prstGeom prst="rect">
            <a:avLst/>
          </a:prstGeom>
          <a:noFill/>
          <a:ln w="9525">
            <a:noFill/>
          </a:ln>
        </p:spPr>
        <p:txBody>
          <a:bodyPr wrap="square">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2</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mn-ea"/>
              </a:rPr>
              <a:t>第一次工业革命</a:t>
            </a:r>
            <a:endPar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5" name="图片 4"/>
          <p:cNvPicPr>
            <a:picLocks noChangeAspect="1"/>
          </p:cNvPicPr>
          <p:nvPr/>
        </p:nvPicPr>
        <p:blipFill>
          <a:blip r:embed="rId1"/>
          <a:stretch>
            <a:fillRect/>
          </a:stretch>
        </p:blipFill>
        <p:spPr>
          <a:xfrm>
            <a:off x="0" y="2211846"/>
            <a:ext cx="9144471" cy="1204498"/>
          </a:xfrm>
          <a:prstGeom prst="rect">
            <a:avLst/>
          </a:prstGeom>
        </p:spPr>
      </p:pic>
      <p:sp>
        <p:nvSpPr>
          <p:cNvPr id="8" name="文本占位符 2"/>
          <p:cNvSpPr>
            <a:spLocks noGrp="1"/>
          </p:cNvSpPr>
          <p:nvPr/>
        </p:nvSpPr>
        <p:spPr>
          <a:xfrm>
            <a:off x="0" y="1128718"/>
            <a:ext cx="9145106" cy="1083366"/>
          </a:xfrm>
          <a:prstGeom prst="rect">
            <a:avLst/>
          </a:prstGeom>
          <a:solidFill>
            <a:srgbClr val="FFFF00"/>
          </a:solid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zh-CN" sz="4800" dirty="0">
                <a:solidFill>
                  <a:srgbClr val="FF0000"/>
                </a:solidFill>
                <a:effectLst>
                  <a:outerShdw blurRad="38100" dist="38100" dir="2700000" algn="tl">
                    <a:srgbClr val="000000">
                      <a:alpha val="43137"/>
                    </a:srgbClr>
                  </a:outerShdw>
                </a:effectLst>
                <a:latin typeface="华文隶书" panose="02010800040101010101" charset="-122"/>
                <a:ea typeface="华文隶书" panose="02010800040101010101" charset="-122"/>
                <a:sym typeface="汉仪雅酷黑简" panose="00020600040101010101" charset="-122"/>
              </a:rPr>
              <a:t>一、</a:t>
            </a:r>
            <a:r>
              <a:rPr kumimoji="1" lang="zh-CN" altLang="zh-CN" sz="4800" dirty="0">
                <a:solidFill>
                  <a:srgbClr val="FF0000"/>
                </a:solidFill>
                <a:effectLst>
                  <a:outerShdw blurRad="38100" dist="38100" dir="2700000" algn="tl">
                    <a:srgbClr val="000000">
                      <a:alpha val="43137"/>
                    </a:srgbClr>
                  </a:outerShdw>
                </a:effectLst>
                <a:latin typeface="华文隶书" panose="02010800040101010101" charset="-122"/>
                <a:ea typeface="华文隶书" panose="02010800040101010101" charset="-122"/>
                <a:sym typeface="+mn-ea"/>
              </a:rPr>
              <a:t>原始文明的发展及特征</a:t>
            </a:r>
            <a:endParaRPr kumimoji="1" lang="zh-CN" altLang="zh-CN" sz="4800" dirty="0">
              <a:solidFill>
                <a:srgbClr val="FF0000"/>
              </a:solidFill>
              <a:effectLst>
                <a:outerShdw blurRad="38100" dist="38100" dir="2700000" algn="tl">
                  <a:srgbClr val="000000">
                    <a:alpha val="43137"/>
                  </a:srgbClr>
                </a:outerShdw>
              </a:effectLst>
              <a:latin typeface="华文隶书" panose="02010800040101010101" charset="-122"/>
              <a:ea typeface="华文隶书" panose="02010800040101010101" charset="-122"/>
              <a:sym typeface="汉仪雅酷黑简" panose="00020600040101010101"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9760" y="262255"/>
            <a:ext cx="7883525" cy="2546350"/>
          </a:xfrm>
        </p:spPr>
        <p:txBody>
          <a:bodyPr>
            <a:noAutofit/>
          </a:bodyPr>
          <a:lstStyle/>
          <a:p>
            <a:pPr marL="0" indent="0" algn="just">
              <a:lnSpc>
                <a:spcPct val="137000"/>
              </a:lnSpc>
              <a:buNone/>
            </a:pPr>
            <a:r>
              <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rPr>
              <a:t>    </a:t>
            </a:r>
            <a:r>
              <a:rPr lang="zh-CN" altLang="en-US" sz="2400" dirty="0">
                <a:solidFill>
                  <a:srgbClr val="0070C0"/>
                </a:solidFill>
              </a:rPr>
              <a:t>　　</a:t>
            </a:r>
            <a:endParaRPr lang="en-US" altLang="zh-CN"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a:p>
            <a:pPr marL="0" indent="0" algn="just">
              <a:lnSpc>
                <a:spcPct val="137000"/>
              </a:lnSpc>
              <a:spcBef>
                <a:spcPts val="0"/>
              </a:spcBef>
              <a:buFont typeface="Wingdings" panose="05000000000000000000" charset="0"/>
              <a:buChar char="l"/>
            </a:pPr>
            <a:r>
              <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rPr>
              <a:t>第二次工业革命是指19世纪中期，欧洲及美国、日本等国的资产阶级革命或改革；第二次工业革命以“电气化”为主要标志，极大推动了社会生产力的发展。</a:t>
            </a:r>
            <a:endPar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a:p>
            <a:pPr marL="0" indent="0" algn="just">
              <a:lnSpc>
                <a:spcPct val="137000"/>
              </a:lnSpc>
              <a:spcBef>
                <a:spcPts val="0"/>
              </a:spcBef>
              <a:buFont typeface="Wingdings" panose="05000000000000000000" charset="0"/>
              <a:buChar char="l"/>
            </a:pPr>
            <a:r>
              <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rPr>
              <a:t>人类进入“电气化时代”，表现在电力开始被广泛应用、内燃机和新交通工具的创新、新电讯手段的发明以及化学工业的建立等诸多方面。主要资本主义国家建立起以重工业为主导的工业体系，基本实现了工业化，完成由农业社会向工业社会的转型。</a:t>
            </a:r>
            <a:endPar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a:p>
            <a:pPr marL="0" indent="0" algn="just">
              <a:lnSpc>
                <a:spcPct val="127000"/>
              </a:lnSpc>
              <a:spcBef>
                <a:spcPts val="0"/>
              </a:spcBef>
              <a:buFont typeface="Wingdings" panose="05000000000000000000" charset="0"/>
              <a:buChar char="l"/>
            </a:pPr>
            <a:endPar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p:txBody>
      </p:sp>
      <p:sp>
        <p:nvSpPr>
          <p:cNvPr id="4" name="Text Box 2"/>
          <p:cNvSpPr txBox="1"/>
          <p:nvPr/>
        </p:nvSpPr>
        <p:spPr>
          <a:xfrm>
            <a:off x="457360" y="155769"/>
            <a:ext cx="6264200" cy="554355"/>
          </a:xfrm>
          <a:prstGeom prst="rect">
            <a:avLst/>
          </a:prstGeom>
          <a:noFill/>
          <a:ln w="9525">
            <a:noFill/>
          </a:ln>
        </p:spPr>
        <p:txBody>
          <a:bodyPr wrap="square">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3</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mn-ea"/>
              </a:rPr>
              <a:t>第</a:t>
            </a:r>
            <a:r>
              <a:rPr lang="zh-CN" altLang="en-US" sz="3005" b="1" dirty="0">
                <a:solidFill>
                  <a:srgbClr val="FF3300"/>
                </a:solidFill>
                <a:latin typeface="黑体" panose="02010609060101010101" pitchFamily="2" charset="-122"/>
                <a:ea typeface="黑体" panose="02010609060101010101" pitchFamily="2" charset="-122"/>
                <a:sym typeface="+mn-ea"/>
              </a:rPr>
              <a:t>二</a:t>
            </a:r>
            <a:r>
              <a:rPr lang="en-US" altLang="zh-CN" sz="3005" b="1" dirty="0">
                <a:solidFill>
                  <a:srgbClr val="FF3300"/>
                </a:solidFill>
                <a:latin typeface="黑体" panose="02010609060101010101" pitchFamily="2" charset="-122"/>
                <a:ea typeface="黑体" panose="02010609060101010101" pitchFamily="2" charset="-122"/>
                <a:sym typeface="+mn-ea"/>
              </a:rPr>
              <a:t>次工业革命</a:t>
            </a:r>
            <a:endPar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6605" y="273685"/>
            <a:ext cx="7677150" cy="2546350"/>
          </a:xfrm>
        </p:spPr>
        <p:txBody>
          <a:bodyPr>
            <a:noAutofit/>
          </a:bodyPr>
          <a:lstStyle/>
          <a:p>
            <a:pPr marL="0" indent="0" algn="just">
              <a:lnSpc>
                <a:spcPct val="127000"/>
              </a:lnSpc>
              <a:buNone/>
            </a:pPr>
            <a:r>
              <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rPr>
              <a:t>     </a:t>
            </a:r>
            <a:r>
              <a:rPr lang="zh-CN" altLang="en-US" sz="2400" dirty="0">
                <a:solidFill>
                  <a:srgbClr val="0070C0"/>
                </a:solidFill>
              </a:rPr>
              <a:t>　　</a:t>
            </a:r>
            <a:endParaRPr lang="en-US" altLang="zh-CN"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a:p>
            <a:pPr marL="0" indent="0" algn="just">
              <a:lnSpc>
                <a:spcPct val="127000"/>
              </a:lnSpc>
              <a:spcBef>
                <a:spcPts val="0"/>
              </a:spcBef>
              <a:buFont typeface="Wingdings" panose="05000000000000000000" charset="0"/>
              <a:buChar char="l"/>
            </a:pPr>
            <a:r>
              <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rPr>
              <a:t>20世纪五十年代开始的第三次工业革命推动人类进入了“自动化”时代。</a:t>
            </a:r>
            <a:endPar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a:p>
            <a:pPr marL="0" indent="0" algn="just">
              <a:lnSpc>
                <a:spcPct val="127000"/>
              </a:lnSpc>
              <a:spcBef>
                <a:spcPts val="0"/>
              </a:spcBef>
              <a:buFont typeface="Wingdings" panose="05000000000000000000" charset="0"/>
              <a:buChar char="l"/>
            </a:pPr>
            <a:r>
              <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rPr>
              <a:t>第三次工业革命以原子能、电子计算机、空间技术和生物工程的发明和应用为主要标志。</a:t>
            </a:r>
            <a:endPar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a:p>
            <a:pPr marL="0" indent="0" algn="just">
              <a:lnSpc>
                <a:spcPct val="127000"/>
              </a:lnSpc>
              <a:spcBef>
                <a:spcPts val="0"/>
              </a:spcBef>
              <a:buFont typeface="Wingdings" panose="05000000000000000000" charset="0"/>
              <a:buChar char="l"/>
            </a:pPr>
            <a:r>
              <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sym typeface="+mn-ea"/>
              </a:rPr>
              <a:t>第三次工业革命</a:t>
            </a:r>
            <a:r>
              <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rPr>
              <a:t>涉及信息技术、新能源、新材料、生物、空间和海洋技术等诸多领域的科技革命。</a:t>
            </a:r>
            <a:endPar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a:p>
            <a:pPr marL="0" indent="0" algn="just">
              <a:lnSpc>
                <a:spcPct val="127000"/>
              </a:lnSpc>
              <a:spcBef>
                <a:spcPts val="0"/>
              </a:spcBef>
              <a:buFont typeface="Wingdings" panose="05000000000000000000" charset="0"/>
              <a:buChar char="l"/>
            </a:pPr>
            <a:r>
              <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rPr>
              <a:t>伴随着《东方红》乐曲响彻太空，1970年4月24日中国独立研发的人造卫星“东方红一号”发射成功。</a:t>
            </a:r>
            <a:endPar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a:p>
            <a:pPr marL="0" indent="0" algn="just">
              <a:lnSpc>
                <a:spcPct val="127000"/>
              </a:lnSpc>
              <a:spcBef>
                <a:spcPts val="0"/>
              </a:spcBef>
              <a:buFont typeface="Wingdings" panose="05000000000000000000" charset="0"/>
              <a:buNone/>
            </a:pPr>
            <a:endPar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a:p>
            <a:pPr marL="0" indent="0" algn="just">
              <a:lnSpc>
                <a:spcPct val="117000"/>
              </a:lnSpc>
              <a:spcBef>
                <a:spcPts val="0"/>
              </a:spcBef>
              <a:buFont typeface="Wingdings" panose="05000000000000000000" charset="0"/>
              <a:buChar char="l"/>
            </a:pPr>
            <a:endPar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p:txBody>
      </p:sp>
      <p:sp>
        <p:nvSpPr>
          <p:cNvPr id="4" name="Text Box 2"/>
          <p:cNvSpPr txBox="1"/>
          <p:nvPr/>
        </p:nvSpPr>
        <p:spPr>
          <a:xfrm>
            <a:off x="457360" y="155769"/>
            <a:ext cx="6264200" cy="554355"/>
          </a:xfrm>
          <a:prstGeom prst="rect">
            <a:avLst/>
          </a:prstGeom>
          <a:noFill/>
          <a:ln w="9525">
            <a:noFill/>
          </a:ln>
        </p:spPr>
        <p:txBody>
          <a:bodyPr wrap="square">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4</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mn-ea"/>
              </a:rPr>
              <a:t>第</a:t>
            </a:r>
            <a:r>
              <a:rPr lang="zh-CN" altLang="en-US" sz="3005" b="1" dirty="0">
                <a:solidFill>
                  <a:srgbClr val="FF3300"/>
                </a:solidFill>
                <a:latin typeface="黑体" panose="02010609060101010101" pitchFamily="2" charset="-122"/>
                <a:ea typeface="黑体" panose="02010609060101010101" pitchFamily="2" charset="-122"/>
                <a:sym typeface="+mn-ea"/>
              </a:rPr>
              <a:t>三</a:t>
            </a:r>
            <a:r>
              <a:rPr lang="en-US" altLang="zh-CN" sz="3005" b="1" dirty="0">
                <a:solidFill>
                  <a:srgbClr val="FF3300"/>
                </a:solidFill>
                <a:latin typeface="黑体" panose="02010609060101010101" pitchFamily="2" charset="-122"/>
                <a:ea typeface="黑体" panose="02010609060101010101" pitchFamily="2" charset="-122"/>
                <a:sym typeface="+mn-ea"/>
              </a:rPr>
              <a:t>次工业革命</a:t>
            </a:r>
            <a:endPar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2" name="组合 51"/>
          <p:cNvGrpSpPr/>
          <p:nvPr/>
        </p:nvGrpSpPr>
        <p:grpSpPr>
          <a:xfrm>
            <a:off x="1580002" y="1474013"/>
            <a:ext cx="1821206" cy="1350000"/>
            <a:chOff x="1075214" y="1873250"/>
            <a:chExt cx="3100787" cy="4169853"/>
          </a:xfrm>
        </p:grpSpPr>
        <p:grpSp>
          <p:nvGrpSpPr>
            <p:cNvPr id="53" name="组合 52"/>
            <p:cNvGrpSpPr/>
            <p:nvPr/>
          </p:nvGrpSpPr>
          <p:grpSpPr>
            <a:xfrm>
              <a:off x="1229819" y="1873250"/>
              <a:ext cx="2946182" cy="4169853"/>
              <a:chOff x="1229819" y="1873250"/>
              <a:chExt cx="2946182" cy="4169853"/>
            </a:xfrm>
          </p:grpSpPr>
          <p:sp>
            <p:nvSpPr>
              <p:cNvPr id="55" name="五边形 20"/>
              <p:cNvSpPr/>
              <p:nvPr/>
            </p:nvSpPr>
            <p:spPr>
              <a:xfrm>
                <a:off x="1229819" y="1873250"/>
                <a:ext cx="2946182" cy="4169853"/>
              </a:xfrm>
              <a:custGeom>
                <a:avLst/>
                <a:gdLst/>
                <a:ahLst/>
                <a:cxnLst/>
                <a:rect l="l" t="t" r="r" b="b"/>
                <a:pathLst>
                  <a:path w="1747984" h="2099604">
                    <a:moveTo>
                      <a:pt x="1747984" y="1049802"/>
                    </a:moveTo>
                    <a:lnTo>
                      <a:pt x="1155392" y="2099604"/>
                    </a:lnTo>
                    <a:lnTo>
                      <a:pt x="0" y="2099604"/>
                    </a:lnTo>
                    <a:lnTo>
                      <a:pt x="0" y="0"/>
                    </a:lnTo>
                    <a:lnTo>
                      <a:pt x="1155392" y="0"/>
                    </a:lnTo>
                    <a:close/>
                  </a:path>
                </a:pathLst>
              </a:custGeom>
              <a:solidFill>
                <a:srgbClr val="8EC83E"/>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56" name="椭圆 55"/>
              <p:cNvSpPr/>
              <p:nvPr/>
            </p:nvSpPr>
            <p:spPr>
              <a:xfrm>
                <a:off x="1843325" y="2399066"/>
                <a:ext cx="1114267" cy="1727336"/>
              </a:xfrm>
              <a:prstGeom prst="ellipse">
                <a:avLst/>
              </a:prstGeom>
              <a:blipFill rotWithShape="1">
                <a:blip r:embed="rId1"/>
                <a:stretch>
                  <a:fillRect/>
                </a:stretch>
              </a:bli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350" b="0" i="0" u="none" strike="noStrike" kern="0" cap="none" spc="0" normalizeH="0" baseline="0" noProof="0" smtClean="0">
                  <a:ln>
                    <a:noFill/>
                  </a:ln>
                  <a:solidFill>
                    <a:srgbClr val="FFFFFF"/>
                  </a:solidFill>
                  <a:effectLst/>
                  <a:uLnTx/>
                  <a:uFillTx/>
                  <a:latin typeface="Century Gothic" panose="020B0502020202020204"/>
                  <a:ea typeface="微软雅黑" panose="020B0503020204020204" pitchFamily="34" charset="-122"/>
                  <a:cs typeface="+mn-cs"/>
                </a:endParaRPr>
              </a:p>
            </p:txBody>
          </p:sp>
        </p:grpSp>
        <p:sp>
          <p:nvSpPr>
            <p:cNvPr id="54" name="TextBox 46"/>
            <p:cNvSpPr txBox="1"/>
            <p:nvPr/>
          </p:nvSpPr>
          <p:spPr>
            <a:xfrm>
              <a:off x="1075214" y="3901311"/>
              <a:ext cx="2659633" cy="1802504"/>
            </a:xfrm>
            <a:prstGeom prst="rect">
              <a:avLst/>
            </a:prstGeom>
            <a:noFill/>
          </p:spPr>
          <p:txBody>
            <a:bodyPr wrap="square" rtlCol="0">
              <a:spAutoFit/>
            </a:bodyPr>
            <a:lstStyle/>
            <a:p>
              <a:pPr algn="ctr" defTabSz="914400">
                <a:defRPr/>
              </a:pPr>
              <a:r>
                <a:rPr lang="zh-CN" altLang="en-US" sz="1600" b="1" kern="0" dirty="0">
                  <a:solidFill>
                    <a:srgbClr val="FFFFFF"/>
                  </a:solidFill>
                  <a:latin typeface="Century Gothic" panose="020B0502020202020204"/>
                  <a:ea typeface="微软雅黑" panose="020B0503020204020204" pitchFamily="34" charset="-122"/>
                  <a:sym typeface="+mn-ea"/>
                </a:rPr>
                <a:t>人类对化石燃料</a:t>
              </a:r>
              <a:r>
                <a:rPr lang="zh-CN" altLang="en-US" sz="1600" b="1" kern="0" dirty="0" smtClean="0">
                  <a:solidFill>
                    <a:srgbClr val="FFFFFF"/>
                  </a:solidFill>
                  <a:latin typeface="Century Gothic" panose="020B0502020202020204"/>
                  <a:ea typeface="微软雅黑" panose="020B0503020204020204" pitchFamily="34" charset="-122"/>
                  <a:sym typeface="+mn-ea"/>
                </a:rPr>
                <a:t>的快速</a:t>
              </a:r>
              <a:r>
                <a:rPr lang="zh-CN" altLang="en-US" sz="1600" b="1" kern="0" dirty="0">
                  <a:solidFill>
                    <a:srgbClr val="FFFFFF"/>
                  </a:solidFill>
                  <a:latin typeface="Century Gothic" panose="020B0502020202020204"/>
                  <a:ea typeface="微软雅黑" panose="020B0503020204020204" pitchFamily="34" charset="-122"/>
                  <a:sym typeface="+mn-ea"/>
                </a:rPr>
                <a:t>消耗</a:t>
              </a:r>
              <a:endParaRPr lang="zh-CN" altLang="en-US" sz="1600" b="1" kern="0" dirty="0">
                <a:solidFill>
                  <a:srgbClr val="FFFFFF"/>
                </a:solidFill>
                <a:latin typeface="Century Gothic" panose="020B0502020202020204"/>
                <a:ea typeface="微软雅黑" panose="020B0503020204020204" pitchFamily="34" charset="-122"/>
              </a:endParaRPr>
            </a:p>
          </p:txBody>
        </p:sp>
      </p:grpSp>
      <p:sp>
        <p:nvSpPr>
          <p:cNvPr id="16386" name="Text Box 2"/>
          <p:cNvSpPr txBox="1"/>
          <p:nvPr/>
        </p:nvSpPr>
        <p:spPr>
          <a:xfrm>
            <a:off x="531495" y="271145"/>
            <a:ext cx="6264275" cy="554355"/>
          </a:xfrm>
          <a:prstGeom prst="rect">
            <a:avLst/>
          </a:prstGeom>
          <a:noFill/>
          <a:ln w="9525">
            <a:noFill/>
          </a:ln>
        </p:spPr>
        <p:txBody>
          <a:bodyPr wrap="square">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5</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人类</a:t>
            </a:r>
            <a:r>
              <a:rPr lang="zh-CN" altLang="zh-CN" sz="3005" b="1" dirty="0">
                <a:solidFill>
                  <a:srgbClr val="FF3300"/>
                </a:solidFill>
                <a:latin typeface="黑体" panose="02010609060101010101" pitchFamily="2" charset="-122"/>
                <a:ea typeface="黑体" panose="02010609060101010101" pitchFamily="2" charset="-122"/>
                <a:sym typeface="仿宋_GB2312" pitchFamily="49" charset="-122"/>
              </a:rPr>
              <a:t>工业</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文明及其环境问题特征</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9" name="组合 48"/>
          <p:cNvGrpSpPr/>
          <p:nvPr/>
        </p:nvGrpSpPr>
        <p:grpSpPr>
          <a:xfrm>
            <a:off x="2535856" y="1474012"/>
            <a:ext cx="2229453" cy="1350000"/>
            <a:chOff x="3166666" y="1873250"/>
            <a:chExt cx="3397028" cy="4169853"/>
          </a:xfrm>
        </p:grpSpPr>
        <p:sp>
          <p:nvSpPr>
            <p:cNvPr id="50" name="五边形 49"/>
            <p:cNvSpPr/>
            <p:nvPr/>
          </p:nvSpPr>
          <p:spPr>
            <a:xfrm>
              <a:off x="3166666" y="1873250"/>
              <a:ext cx="3397028" cy="4169853"/>
            </a:xfrm>
            <a:prstGeom prst="homePlate">
              <a:avLst>
                <a:gd name="adj" fmla="val 28224"/>
              </a:avLst>
            </a:prstGeom>
            <a:solidFill>
              <a:srgbClr val="30B9E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51" name="TextBox 43"/>
            <p:cNvSpPr txBox="1"/>
            <p:nvPr/>
          </p:nvSpPr>
          <p:spPr>
            <a:xfrm>
              <a:off x="4044236" y="4166098"/>
              <a:ext cx="2215695" cy="1802504"/>
            </a:xfrm>
            <a:prstGeom prst="rect">
              <a:avLst/>
            </a:prstGeom>
            <a:noFill/>
          </p:spPr>
          <p:txBody>
            <a:bodyPr wrap="square" rtlCol="0">
              <a:spAutoFit/>
            </a:bodyPr>
            <a:lstStyle/>
            <a:p>
              <a:pPr lvl="0" algn="ctr" defTabSz="914400">
                <a:defRPr/>
              </a:pPr>
              <a:r>
                <a:rPr lang="zh-CN" altLang="en-US" sz="1600" b="1" kern="0" dirty="0" smtClean="0">
                  <a:solidFill>
                    <a:srgbClr val="FFFFFF"/>
                  </a:solidFill>
                  <a:latin typeface="Century Gothic" panose="020B0502020202020204"/>
                  <a:ea typeface="微软雅黑" panose="020B0503020204020204" pitchFamily="34" charset="-122"/>
                </a:rPr>
                <a:t>温室气体不断在</a:t>
              </a:r>
              <a:r>
                <a:rPr kumimoji="0" lang="zh-CN" altLang="en-US" sz="1600" b="1" i="0" u="none" strike="noStrike" kern="0" cap="none" spc="0" normalizeH="0" baseline="0" noProof="0" dirty="0" smtClean="0">
                  <a:ln>
                    <a:noFill/>
                  </a:ln>
                  <a:solidFill>
                    <a:srgbClr val="FFFFFF"/>
                  </a:solidFill>
                  <a:effectLst/>
                  <a:uLnTx/>
                  <a:uFillTx/>
                  <a:latin typeface="Century Gothic" panose="020B0502020202020204"/>
                  <a:ea typeface="微软雅黑" panose="020B0503020204020204" pitchFamily="34" charset="-122"/>
                </a:rPr>
                <a:t>大气层积聚</a:t>
              </a:r>
              <a:endParaRPr kumimoji="0" lang="zh-CN" altLang="en-US" sz="1600" b="1" i="0" u="none" strike="noStrike" kern="0" cap="none" spc="0" normalizeH="0" baseline="0" noProof="0" dirty="0" smtClean="0">
                <a:ln>
                  <a:noFill/>
                </a:ln>
                <a:solidFill>
                  <a:srgbClr val="FFFFFF"/>
                </a:solidFill>
                <a:effectLst/>
                <a:uLnTx/>
                <a:uFillTx/>
                <a:latin typeface="Century Gothic" panose="020B0502020202020204"/>
                <a:ea typeface="微软雅黑" panose="020B0503020204020204" pitchFamily="34" charset="-122"/>
              </a:endParaRPr>
            </a:p>
          </p:txBody>
        </p:sp>
      </p:grpSp>
      <p:grpSp>
        <p:nvGrpSpPr>
          <p:cNvPr id="52" name="组合 51"/>
          <p:cNvGrpSpPr/>
          <p:nvPr/>
        </p:nvGrpSpPr>
        <p:grpSpPr>
          <a:xfrm>
            <a:off x="1574287" y="1474013"/>
            <a:ext cx="1826921" cy="1350000"/>
            <a:chOff x="1065484" y="1873250"/>
            <a:chExt cx="3110517" cy="4169853"/>
          </a:xfrm>
        </p:grpSpPr>
        <p:grpSp>
          <p:nvGrpSpPr>
            <p:cNvPr id="53" name="组合 52"/>
            <p:cNvGrpSpPr/>
            <p:nvPr/>
          </p:nvGrpSpPr>
          <p:grpSpPr>
            <a:xfrm>
              <a:off x="1229819" y="1873250"/>
              <a:ext cx="2946182" cy="4169853"/>
              <a:chOff x="1229819" y="1873250"/>
              <a:chExt cx="2946182" cy="4169853"/>
            </a:xfrm>
          </p:grpSpPr>
          <p:sp>
            <p:nvSpPr>
              <p:cNvPr id="55" name="五边形 20"/>
              <p:cNvSpPr/>
              <p:nvPr/>
            </p:nvSpPr>
            <p:spPr>
              <a:xfrm>
                <a:off x="1229819" y="1873250"/>
                <a:ext cx="2946182" cy="4169853"/>
              </a:xfrm>
              <a:custGeom>
                <a:avLst/>
                <a:gdLst/>
                <a:ahLst/>
                <a:cxnLst/>
                <a:rect l="l" t="t" r="r" b="b"/>
                <a:pathLst>
                  <a:path w="1747984" h="2099604">
                    <a:moveTo>
                      <a:pt x="1747984" y="1049802"/>
                    </a:moveTo>
                    <a:lnTo>
                      <a:pt x="1155392" y="2099604"/>
                    </a:lnTo>
                    <a:lnTo>
                      <a:pt x="0" y="2099604"/>
                    </a:lnTo>
                    <a:lnTo>
                      <a:pt x="0" y="0"/>
                    </a:lnTo>
                    <a:lnTo>
                      <a:pt x="1155392" y="0"/>
                    </a:lnTo>
                    <a:close/>
                  </a:path>
                </a:pathLst>
              </a:custGeom>
              <a:solidFill>
                <a:srgbClr val="8EC83E"/>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56" name="椭圆 55"/>
              <p:cNvSpPr/>
              <p:nvPr/>
            </p:nvSpPr>
            <p:spPr>
              <a:xfrm>
                <a:off x="1843325" y="2399066"/>
                <a:ext cx="1114267" cy="1727336"/>
              </a:xfrm>
              <a:prstGeom prst="ellipse">
                <a:avLst/>
              </a:prstGeom>
              <a:blipFill rotWithShape="1">
                <a:blip r:embed="rId1"/>
                <a:stretch>
                  <a:fillRect/>
                </a:stretch>
              </a:bli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350" b="0" i="0" u="none" strike="noStrike" kern="0" cap="none" spc="0" normalizeH="0" baseline="0" noProof="0" smtClean="0">
                  <a:ln>
                    <a:noFill/>
                  </a:ln>
                  <a:solidFill>
                    <a:srgbClr val="FFFFFF"/>
                  </a:solidFill>
                  <a:effectLst/>
                  <a:uLnTx/>
                  <a:uFillTx/>
                  <a:latin typeface="Century Gothic" panose="020B0502020202020204"/>
                  <a:ea typeface="微软雅黑" panose="020B0503020204020204" pitchFamily="34" charset="-122"/>
                  <a:cs typeface="+mn-cs"/>
                </a:endParaRPr>
              </a:p>
            </p:txBody>
          </p:sp>
        </p:grpSp>
        <p:sp>
          <p:nvSpPr>
            <p:cNvPr id="54" name="TextBox 46"/>
            <p:cNvSpPr txBox="1"/>
            <p:nvPr/>
          </p:nvSpPr>
          <p:spPr>
            <a:xfrm>
              <a:off x="1065484" y="4130793"/>
              <a:ext cx="2617468" cy="1802504"/>
            </a:xfrm>
            <a:prstGeom prst="rect">
              <a:avLst/>
            </a:prstGeom>
            <a:noFill/>
          </p:spPr>
          <p:txBody>
            <a:bodyPr wrap="square" rtlCol="0">
              <a:spAutoFit/>
            </a:bodyPr>
            <a:lstStyle/>
            <a:p>
              <a:pPr algn="ctr" defTabSz="914400">
                <a:defRPr/>
              </a:pPr>
              <a:r>
                <a:rPr lang="zh-CN" altLang="en-US" sz="1600" b="1" kern="0" dirty="0">
                  <a:solidFill>
                    <a:srgbClr val="FFFFFF"/>
                  </a:solidFill>
                  <a:latin typeface="Century Gothic" panose="020B0502020202020204"/>
                  <a:ea typeface="微软雅黑" panose="020B0503020204020204" pitchFamily="34" charset="-122"/>
                  <a:sym typeface="+mn-ea"/>
                </a:rPr>
                <a:t>人类对化石燃料</a:t>
              </a:r>
              <a:r>
                <a:rPr lang="zh-CN" altLang="en-US" sz="1600" b="1" kern="0" dirty="0" smtClean="0">
                  <a:solidFill>
                    <a:srgbClr val="FFFFFF"/>
                  </a:solidFill>
                  <a:latin typeface="Century Gothic" panose="020B0502020202020204"/>
                  <a:ea typeface="微软雅黑" panose="020B0503020204020204" pitchFamily="34" charset="-122"/>
                  <a:sym typeface="+mn-ea"/>
                </a:rPr>
                <a:t>的快速</a:t>
              </a:r>
              <a:r>
                <a:rPr lang="zh-CN" altLang="en-US" sz="1600" b="1" kern="0" dirty="0">
                  <a:solidFill>
                    <a:srgbClr val="FFFFFF"/>
                  </a:solidFill>
                  <a:latin typeface="Century Gothic" panose="020B0502020202020204"/>
                  <a:ea typeface="微软雅黑" panose="020B0503020204020204" pitchFamily="34" charset="-122"/>
                  <a:sym typeface="+mn-ea"/>
                </a:rPr>
                <a:t>消耗</a:t>
              </a:r>
              <a:endParaRPr lang="zh-CN" altLang="en-US" sz="1600" b="1" kern="0" dirty="0">
                <a:solidFill>
                  <a:srgbClr val="FFFFFF"/>
                </a:solidFill>
                <a:latin typeface="Century Gothic" panose="020B0502020202020204"/>
                <a:ea typeface="微软雅黑" panose="020B0503020204020204" pitchFamily="34" charset="-122"/>
              </a:endParaRPr>
            </a:p>
          </p:txBody>
        </p:sp>
      </p:grpSp>
      <p:pic>
        <p:nvPicPr>
          <p:cNvPr id="72" name="图片 71"/>
          <p:cNvPicPr>
            <a:picLocks noChangeAspect="1"/>
          </p:cNvPicPr>
          <p:nvPr/>
        </p:nvPicPr>
        <p:blipFill rotWithShape="1">
          <a:blip r:embed="rId2" cstate="print">
            <a:extLst>
              <a:ext uri="{28A0092B-C50C-407E-A947-70E740481C1C}">
                <a14:useLocalDpi xmlns:a14="http://schemas.microsoft.com/office/drawing/2010/main" val="0"/>
              </a:ext>
            </a:extLst>
          </a:blip>
          <a:srcRect t="-3304" r="8390"/>
          <a:stretch>
            <a:fillRect/>
          </a:stretch>
        </p:blipFill>
        <p:spPr>
          <a:xfrm flipH="1">
            <a:off x="3615521" y="1605709"/>
            <a:ext cx="712896" cy="59918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386" name="Text Box 2"/>
          <p:cNvSpPr txBox="1"/>
          <p:nvPr/>
        </p:nvSpPr>
        <p:spPr>
          <a:xfrm>
            <a:off x="518160" y="279400"/>
            <a:ext cx="6264275" cy="554355"/>
          </a:xfrm>
          <a:prstGeom prst="rect">
            <a:avLst/>
          </a:prstGeom>
          <a:noFill/>
          <a:ln w="9525">
            <a:noFill/>
          </a:ln>
        </p:spPr>
        <p:txBody>
          <a:bodyPr wrap="square">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5</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人类</a:t>
            </a:r>
            <a:r>
              <a:rPr lang="zh-CN" altLang="zh-CN" sz="3005" b="1" dirty="0">
                <a:solidFill>
                  <a:srgbClr val="FF3300"/>
                </a:solidFill>
                <a:latin typeface="黑体" panose="02010609060101010101" pitchFamily="2" charset="-122"/>
                <a:ea typeface="黑体" panose="02010609060101010101" pitchFamily="2" charset="-122"/>
                <a:sym typeface="仿宋_GB2312" pitchFamily="49" charset="-122"/>
              </a:rPr>
              <a:t>工业</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文明及其环境问题特征</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6" name="组合 45"/>
          <p:cNvGrpSpPr/>
          <p:nvPr/>
        </p:nvGrpSpPr>
        <p:grpSpPr>
          <a:xfrm>
            <a:off x="3288983" y="1474011"/>
            <a:ext cx="2914650" cy="1350000"/>
            <a:chOff x="7278527" y="1873250"/>
            <a:chExt cx="4006968" cy="4169857"/>
          </a:xfrm>
        </p:grpSpPr>
        <p:sp>
          <p:nvSpPr>
            <p:cNvPr id="47" name="五边形 46"/>
            <p:cNvSpPr/>
            <p:nvPr/>
          </p:nvSpPr>
          <p:spPr>
            <a:xfrm>
              <a:off x="7278527" y="1873250"/>
              <a:ext cx="4006968" cy="4169857"/>
            </a:xfrm>
            <a:prstGeom prst="homePlate">
              <a:avLst>
                <a:gd name="adj" fmla="val 28224"/>
              </a:avLst>
            </a:prstGeom>
            <a:solidFill>
              <a:srgbClr val="EB475B"/>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48" name="TextBox 31"/>
            <p:cNvSpPr txBox="1"/>
            <p:nvPr/>
          </p:nvSpPr>
          <p:spPr>
            <a:xfrm>
              <a:off x="8990226" y="4136320"/>
              <a:ext cx="2222488" cy="1802506"/>
            </a:xfrm>
            <a:prstGeom prst="rect">
              <a:avLst/>
            </a:prstGeom>
            <a:noFill/>
          </p:spPr>
          <p:txBody>
            <a:bodyPr wrap="square" rtlCol="0">
              <a:spAutoFit/>
            </a:bodyPr>
            <a:lstStyle/>
            <a:p>
              <a:pPr lvl="0" algn="ctr" defTabSz="914400">
                <a:defRPr/>
              </a:pPr>
              <a:r>
                <a:rPr lang="zh-CN" altLang="en-US" sz="1600" b="1" kern="0" dirty="0" smtClean="0">
                  <a:solidFill>
                    <a:srgbClr val="FFFFFF"/>
                  </a:solidFill>
                  <a:latin typeface="Century Gothic" panose="020B0502020202020204"/>
                  <a:ea typeface="微软雅黑" panose="020B0503020204020204" pitchFamily="34" charset="-122"/>
                </a:rPr>
                <a:t>地球</a:t>
              </a:r>
              <a:r>
                <a:rPr lang="zh-CN" altLang="en-US" sz="1600" b="1" kern="0" dirty="0">
                  <a:solidFill>
                    <a:srgbClr val="FFFFFF"/>
                  </a:solidFill>
                  <a:latin typeface="Century Gothic" panose="020B0502020202020204"/>
                  <a:ea typeface="微软雅黑" panose="020B0503020204020204" pitchFamily="34" charset="-122"/>
                </a:rPr>
                <a:t>气温</a:t>
              </a:r>
              <a:r>
                <a:rPr lang="zh-CN" altLang="en-US" sz="1600" b="1" kern="0" dirty="0" smtClean="0">
                  <a:solidFill>
                    <a:srgbClr val="FFFFFF"/>
                  </a:solidFill>
                  <a:latin typeface="Century Gothic" panose="020B0502020202020204"/>
                  <a:ea typeface="微软雅黑" panose="020B0503020204020204" pitchFamily="34" charset="-122"/>
                </a:rPr>
                <a:t>不断</a:t>
              </a:r>
              <a:endParaRPr lang="en-US" altLang="zh-CN" sz="1600" b="1" kern="0" dirty="0" smtClean="0">
                <a:solidFill>
                  <a:srgbClr val="FFFFFF"/>
                </a:solidFill>
                <a:latin typeface="Century Gothic" panose="020B0502020202020204"/>
                <a:ea typeface="微软雅黑" panose="020B0503020204020204" pitchFamily="34" charset="-122"/>
              </a:endParaRPr>
            </a:p>
            <a:p>
              <a:pPr lvl="0" algn="ctr" defTabSz="914400">
                <a:defRPr/>
              </a:pPr>
              <a:r>
                <a:rPr lang="zh-CN" altLang="en-US" sz="1600" b="1" kern="0" dirty="0" smtClean="0">
                  <a:solidFill>
                    <a:srgbClr val="FFFFFF"/>
                  </a:solidFill>
                  <a:latin typeface="Century Gothic" panose="020B0502020202020204"/>
                  <a:ea typeface="微软雅黑" panose="020B0503020204020204" pitchFamily="34" charset="-122"/>
                </a:rPr>
                <a:t>升高</a:t>
              </a:r>
              <a:endParaRPr kumimoji="0" lang="zh-CN" altLang="en-US" sz="1600" b="1" i="0" u="none" strike="noStrike" kern="0" cap="none" spc="0" normalizeH="0" baseline="0" noProof="0" dirty="0" smtClean="0">
                <a:ln>
                  <a:noFill/>
                </a:ln>
                <a:solidFill>
                  <a:srgbClr val="FFFFFF"/>
                </a:solidFill>
                <a:effectLst/>
                <a:uLnTx/>
                <a:uFillTx/>
                <a:latin typeface="Century Gothic" panose="020B0502020202020204"/>
                <a:ea typeface="微软雅黑" panose="020B0503020204020204" pitchFamily="34" charset="-122"/>
              </a:endParaRPr>
            </a:p>
          </p:txBody>
        </p:sp>
      </p:grpSp>
      <p:grpSp>
        <p:nvGrpSpPr>
          <p:cNvPr id="49" name="组合 48"/>
          <p:cNvGrpSpPr/>
          <p:nvPr/>
        </p:nvGrpSpPr>
        <p:grpSpPr>
          <a:xfrm>
            <a:off x="2535856" y="1474012"/>
            <a:ext cx="2229453" cy="1350000"/>
            <a:chOff x="3166666" y="1873250"/>
            <a:chExt cx="3397028" cy="4169853"/>
          </a:xfrm>
        </p:grpSpPr>
        <p:sp>
          <p:nvSpPr>
            <p:cNvPr id="50" name="五边形 49"/>
            <p:cNvSpPr/>
            <p:nvPr/>
          </p:nvSpPr>
          <p:spPr>
            <a:xfrm>
              <a:off x="3166666" y="1873250"/>
              <a:ext cx="3397028" cy="4169853"/>
            </a:xfrm>
            <a:prstGeom prst="homePlate">
              <a:avLst>
                <a:gd name="adj" fmla="val 28224"/>
              </a:avLst>
            </a:prstGeom>
            <a:solidFill>
              <a:srgbClr val="30B9E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51" name="TextBox 43"/>
            <p:cNvSpPr txBox="1"/>
            <p:nvPr/>
          </p:nvSpPr>
          <p:spPr>
            <a:xfrm>
              <a:off x="4234092" y="4165951"/>
              <a:ext cx="2025655" cy="1355310"/>
            </a:xfrm>
            <a:prstGeom prst="rect">
              <a:avLst/>
            </a:prstGeom>
            <a:noFill/>
          </p:spPr>
          <p:txBody>
            <a:bodyPr wrap="square" rtlCol="0">
              <a:spAutoFit/>
            </a:bodyPr>
            <a:lstStyle/>
            <a:p>
              <a:pPr lvl="0" algn="ctr" defTabSz="914400">
                <a:defRPr/>
              </a:pPr>
              <a:r>
                <a:rPr lang="zh-CN" altLang="en-US" sz="1125" b="1" kern="0" dirty="0" smtClean="0">
                  <a:solidFill>
                    <a:srgbClr val="FFFFFF"/>
                  </a:solidFill>
                  <a:latin typeface="Century Gothic" panose="020B0502020202020204"/>
                  <a:ea typeface="微软雅黑" panose="020B0503020204020204" pitchFamily="34" charset="-122"/>
                </a:rPr>
                <a:t>温室气体不断在</a:t>
              </a:r>
              <a:endParaRPr lang="en-US" altLang="zh-CN" sz="1125" b="1" kern="0" dirty="0" smtClean="0">
                <a:solidFill>
                  <a:srgbClr val="FFFFFF"/>
                </a:solidFill>
                <a:latin typeface="Century Gothic" panose="020B0502020202020204"/>
                <a:ea typeface="微软雅黑" panose="020B0503020204020204" pitchFamily="34" charset="-122"/>
              </a:endParaRPr>
            </a:p>
            <a:p>
              <a:pPr lvl="0" algn="ctr" defTabSz="914400">
                <a:defRPr/>
              </a:pPr>
              <a:r>
                <a:rPr kumimoji="0" lang="zh-CN" altLang="en-US" sz="1125" b="1" i="0" u="none" strike="noStrike" kern="0" cap="none" spc="0" normalizeH="0" baseline="0" noProof="0" dirty="0" smtClean="0">
                  <a:ln>
                    <a:noFill/>
                  </a:ln>
                  <a:solidFill>
                    <a:srgbClr val="FFFFFF"/>
                  </a:solidFill>
                  <a:effectLst/>
                  <a:uLnTx/>
                  <a:uFillTx/>
                  <a:latin typeface="Century Gothic" panose="020B0502020202020204"/>
                  <a:ea typeface="微软雅黑" panose="020B0503020204020204" pitchFamily="34" charset="-122"/>
                </a:rPr>
                <a:t>大气层积聚</a:t>
              </a:r>
              <a:endParaRPr kumimoji="0" lang="zh-CN" altLang="en-US" sz="1125" b="1" i="0" u="none" strike="noStrike" kern="0" cap="none" spc="0" normalizeH="0" baseline="0" noProof="0" dirty="0" smtClean="0">
                <a:ln>
                  <a:noFill/>
                </a:ln>
                <a:solidFill>
                  <a:srgbClr val="FFFFFF"/>
                </a:solidFill>
                <a:effectLst/>
                <a:uLnTx/>
                <a:uFillTx/>
                <a:latin typeface="Century Gothic" panose="020B0502020202020204"/>
                <a:ea typeface="微软雅黑" panose="020B0503020204020204" pitchFamily="34" charset="-122"/>
              </a:endParaRPr>
            </a:p>
          </p:txBody>
        </p:sp>
      </p:grpSp>
      <p:grpSp>
        <p:nvGrpSpPr>
          <p:cNvPr id="52" name="组合 51"/>
          <p:cNvGrpSpPr/>
          <p:nvPr/>
        </p:nvGrpSpPr>
        <p:grpSpPr>
          <a:xfrm>
            <a:off x="1670807" y="1474013"/>
            <a:ext cx="1730401" cy="1350000"/>
            <a:chOff x="1229819" y="1873250"/>
            <a:chExt cx="2946182" cy="4169853"/>
          </a:xfrm>
        </p:grpSpPr>
        <p:grpSp>
          <p:nvGrpSpPr>
            <p:cNvPr id="53" name="组合 52"/>
            <p:cNvGrpSpPr/>
            <p:nvPr/>
          </p:nvGrpSpPr>
          <p:grpSpPr>
            <a:xfrm>
              <a:off x="1229819" y="1873250"/>
              <a:ext cx="2946182" cy="4169853"/>
              <a:chOff x="1229819" y="1873250"/>
              <a:chExt cx="2946182" cy="4169853"/>
            </a:xfrm>
          </p:grpSpPr>
          <p:sp>
            <p:nvSpPr>
              <p:cNvPr id="55" name="五边形 20"/>
              <p:cNvSpPr/>
              <p:nvPr/>
            </p:nvSpPr>
            <p:spPr>
              <a:xfrm>
                <a:off x="1229819" y="1873250"/>
                <a:ext cx="2946182" cy="4169853"/>
              </a:xfrm>
              <a:custGeom>
                <a:avLst/>
                <a:gdLst/>
                <a:ahLst/>
                <a:cxnLst/>
                <a:rect l="l" t="t" r="r" b="b"/>
                <a:pathLst>
                  <a:path w="1747984" h="2099604">
                    <a:moveTo>
                      <a:pt x="1747984" y="1049802"/>
                    </a:moveTo>
                    <a:lnTo>
                      <a:pt x="1155392" y="2099604"/>
                    </a:lnTo>
                    <a:lnTo>
                      <a:pt x="0" y="2099604"/>
                    </a:lnTo>
                    <a:lnTo>
                      <a:pt x="0" y="0"/>
                    </a:lnTo>
                    <a:lnTo>
                      <a:pt x="1155392" y="0"/>
                    </a:lnTo>
                    <a:close/>
                  </a:path>
                </a:pathLst>
              </a:custGeom>
              <a:solidFill>
                <a:srgbClr val="8EC83E"/>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56" name="椭圆 55"/>
              <p:cNvSpPr/>
              <p:nvPr/>
            </p:nvSpPr>
            <p:spPr>
              <a:xfrm>
                <a:off x="1843325" y="2399066"/>
                <a:ext cx="1114267" cy="1727336"/>
              </a:xfrm>
              <a:prstGeom prst="ellipse">
                <a:avLst/>
              </a:prstGeom>
              <a:blipFill rotWithShape="1">
                <a:blip r:embed="rId1"/>
                <a:stretch>
                  <a:fillRect/>
                </a:stretch>
              </a:bli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350" b="0" i="0" u="none" strike="noStrike" kern="0" cap="none" spc="0" normalizeH="0" baseline="0" noProof="0" smtClean="0">
                  <a:ln>
                    <a:noFill/>
                  </a:ln>
                  <a:solidFill>
                    <a:srgbClr val="FFFFFF"/>
                  </a:solidFill>
                  <a:effectLst/>
                  <a:uLnTx/>
                  <a:uFillTx/>
                  <a:latin typeface="Century Gothic" panose="020B0502020202020204"/>
                  <a:ea typeface="微软雅黑" panose="020B0503020204020204" pitchFamily="34" charset="-122"/>
                  <a:cs typeface="+mn-cs"/>
                </a:endParaRPr>
              </a:p>
            </p:txBody>
          </p:sp>
        </p:grpSp>
        <p:sp>
          <p:nvSpPr>
            <p:cNvPr id="54" name="TextBox 46"/>
            <p:cNvSpPr txBox="1"/>
            <p:nvPr/>
          </p:nvSpPr>
          <p:spPr>
            <a:xfrm>
              <a:off x="1229819" y="4130781"/>
              <a:ext cx="2284906" cy="1355310"/>
            </a:xfrm>
            <a:prstGeom prst="rect">
              <a:avLst/>
            </a:prstGeom>
            <a:noFill/>
          </p:spPr>
          <p:txBody>
            <a:bodyPr wrap="square" rtlCol="0">
              <a:spAutoFit/>
            </a:bodyPr>
            <a:lstStyle/>
            <a:p>
              <a:pPr algn="ctr" defTabSz="914400">
                <a:defRPr/>
              </a:pPr>
              <a:r>
                <a:rPr lang="zh-CN" altLang="en-US" sz="1125" b="1" kern="0" dirty="0">
                  <a:solidFill>
                    <a:srgbClr val="FFFFFF"/>
                  </a:solidFill>
                  <a:latin typeface="Century Gothic" panose="020B0502020202020204"/>
                  <a:ea typeface="微软雅黑" panose="020B0503020204020204" pitchFamily="34" charset="-122"/>
                  <a:sym typeface="+mn-ea"/>
                </a:rPr>
                <a:t>人类对化石燃料</a:t>
              </a:r>
              <a:r>
                <a:rPr lang="zh-CN" altLang="en-US" sz="1125" b="1" kern="0" dirty="0" smtClean="0">
                  <a:solidFill>
                    <a:srgbClr val="FFFFFF"/>
                  </a:solidFill>
                  <a:latin typeface="Century Gothic" panose="020B0502020202020204"/>
                  <a:ea typeface="微软雅黑" panose="020B0503020204020204" pitchFamily="34" charset="-122"/>
                  <a:sym typeface="+mn-ea"/>
                </a:rPr>
                <a:t>的快速</a:t>
              </a:r>
              <a:r>
                <a:rPr lang="zh-CN" altLang="en-US" sz="1125" b="1" kern="0" dirty="0">
                  <a:solidFill>
                    <a:srgbClr val="FFFFFF"/>
                  </a:solidFill>
                  <a:latin typeface="Century Gothic" panose="020B0502020202020204"/>
                  <a:ea typeface="微软雅黑" panose="020B0503020204020204" pitchFamily="34" charset="-122"/>
                  <a:sym typeface="+mn-ea"/>
                </a:rPr>
                <a:t>消耗</a:t>
              </a:r>
              <a:endParaRPr lang="zh-CN" altLang="en-US" sz="1125" b="1" kern="0" dirty="0">
                <a:solidFill>
                  <a:srgbClr val="FFFFFF"/>
                </a:solidFill>
                <a:latin typeface="Century Gothic" panose="020B0502020202020204"/>
                <a:ea typeface="微软雅黑" panose="020B0503020204020204" pitchFamily="34" charset="-122"/>
              </a:endParaRPr>
            </a:p>
          </p:txBody>
        </p:sp>
      </p:grpSp>
      <p:pic>
        <p:nvPicPr>
          <p:cNvPr id="72" name="图片 71"/>
          <p:cNvPicPr>
            <a:picLocks noChangeAspect="1"/>
          </p:cNvPicPr>
          <p:nvPr/>
        </p:nvPicPr>
        <p:blipFill rotWithShape="1">
          <a:blip r:embed="rId2" cstate="print">
            <a:extLst>
              <a:ext uri="{28A0092B-C50C-407E-A947-70E740481C1C}">
                <a14:useLocalDpi xmlns:a14="http://schemas.microsoft.com/office/drawing/2010/main" val="0"/>
              </a:ext>
            </a:extLst>
          </a:blip>
          <a:srcRect t="-3304" r="8390"/>
          <a:stretch>
            <a:fillRect/>
          </a:stretch>
        </p:blipFill>
        <p:spPr>
          <a:xfrm flipH="1">
            <a:off x="3615521" y="1605709"/>
            <a:ext cx="712896" cy="59918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3" name="图片 72"/>
          <p:cNvPicPr>
            <a:picLocks noChangeAspect="1"/>
          </p:cNvPicPr>
          <p:nvPr/>
        </p:nvPicPr>
        <p:blipFill rotWithShape="1">
          <a:blip r:embed="rId3">
            <a:extLst>
              <a:ext uri="{28A0092B-C50C-407E-A947-70E740481C1C}">
                <a14:useLocalDpi xmlns:a14="http://schemas.microsoft.com/office/drawing/2010/main" val="0"/>
              </a:ext>
            </a:extLst>
          </a:blip>
          <a:srcRect l="35000" t="13333"/>
          <a:stretch>
            <a:fillRect/>
          </a:stretch>
        </p:blipFill>
        <p:spPr>
          <a:xfrm>
            <a:off x="4909057" y="1642762"/>
            <a:ext cx="685029" cy="5592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386" name="Text Box 2"/>
          <p:cNvSpPr txBox="1"/>
          <p:nvPr/>
        </p:nvSpPr>
        <p:spPr>
          <a:xfrm>
            <a:off x="531495" y="271145"/>
            <a:ext cx="6264275" cy="554355"/>
          </a:xfrm>
          <a:prstGeom prst="rect">
            <a:avLst/>
          </a:prstGeom>
          <a:noFill/>
          <a:ln w="9525">
            <a:noFill/>
          </a:ln>
        </p:spPr>
        <p:txBody>
          <a:bodyPr wrap="square">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5</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人类</a:t>
            </a:r>
            <a:r>
              <a:rPr lang="zh-CN" altLang="zh-CN" sz="3005" b="1" dirty="0">
                <a:solidFill>
                  <a:srgbClr val="FF3300"/>
                </a:solidFill>
                <a:latin typeface="黑体" panose="02010609060101010101" pitchFamily="2" charset="-122"/>
                <a:ea typeface="黑体" panose="02010609060101010101" pitchFamily="2" charset="-122"/>
                <a:sym typeface="仿宋_GB2312" pitchFamily="49" charset="-122"/>
              </a:rPr>
              <a:t>工业</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文明及其环境问题特征</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6" name="组合 45"/>
          <p:cNvGrpSpPr/>
          <p:nvPr/>
        </p:nvGrpSpPr>
        <p:grpSpPr>
          <a:xfrm>
            <a:off x="3288983" y="1474011"/>
            <a:ext cx="2914650" cy="1350000"/>
            <a:chOff x="7278527" y="1873250"/>
            <a:chExt cx="4006968" cy="4169857"/>
          </a:xfrm>
        </p:grpSpPr>
        <p:sp>
          <p:nvSpPr>
            <p:cNvPr id="47" name="五边形 46"/>
            <p:cNvSpPr/>
            <p:nvPr/>
          </p:nvSpPr>
          <p:spPr>
            <a:xfrm>
              <a:off x="7278527" y="1873250"/>
              <a:ext cx="4006968" cy="4169857"/>
            </a:xfrm>
            <a:prstGeom prst="homePlate">
              <a:avLst>
                <a:gd name="adj" fmla="val 28224"/>
              </a:avLst>
            </a:prstGeom>
            <a:solidFill>
              <a:srgbClr val="EB475B"/>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48" name="TextBox 31"/>
            <p:cNvSpPr txBox="1"/>
            <p:nvPr/>
          </p:nvSpPr>
          <p:spPr>
            <a:xfrm>
              <a:off x="8990226" y="4212814"/>
              <a:ext cx="2222488" cy="1802506"/>
            </a:xfrm>
            <a:prstGeom prst="rect">
              <a:avLst/>
            </a:prstGeom>
            <a:noFill/>
          </p:spPr>
          <p:txBody>
            <a:bodyPr wrap="square" rtlCol="0">
              <a:spAutoFit/>
            </a:bodyPr>
            <a:lstStyle/>
            <a:p>
              <a:pPr lvl="0" algn="ctr" defTabSz="914400">
                <a:defRPr/>
              </a:pPr>
              <a:r>
                <a:rPr lang="zh-CN" altLang="en-US" sz="1600" b="1" kern="0" dirty="0" smtClean="0">
                  <a:solidFill>
                    <a:srgbClr val="FFFFFF"/>
                  </a:solidFill>
                  <a:latin typeface="Century Gothic" panose="020B0502020202020204"/>
                  <a:ea typeface="微软雅黑" panose="020B0503020204020204" pitchFamily="34" charset="-122"/>
                </a:rPr>
                <a:t>地球</a:t>
              </a:r>
              <a:r>
                <a:rPr lang="zh-CN" altLang="en-US" sz="1600" b="1" kern="0" dirty="0">
                  <a:solidFill>
                    <a:srgbClr val="FFFFFF"/>
                  </a:solidFill>
                  <a:latin typeface="Century Gothic" panose="020B0502020202020204"/>
                  <a:ea typeface="微软雅黑" panose="020B0503020204020204" pitchFamily="34" charset="-122"/>
                </a:rPr>
                <a:t>气温</a:t>
              </a:r>
              <a:r>
                <a:rPr lang="zh-CN" altLang="en-US" sz="1600" b="1" kern="0" dirty="0" smtClean="0">
                  <a:solidFill>
                    <a:srgbClr val="FFFFFF"/>
                  </a:solidFill>
                  <a:latin typeface="Century Gothic" panose="020B0502020202020204"/>
                  <a:ea typeface="微软雅黑" panose="020B0503020204020204" pitchFamily="34" charset="-122"/>
                </a:rPr>
                <a:t>不断</a:t>
              </a:r>
              <a:endParaRPr lang="en-US" altLang="zh-CN" sz="1600" b="1" kern="0" dirty="0" smtClean="0">
                <a:solidFill>
                  <a:srgbClr val="FFFFFF"/>
                </a:solidFill>
                <a:latin typeface="Century Gothic" panose="020B0502020202020204"/>
                <a:ea typeface="微软雅黑" panose="020B0503020204020204" pitchFamily="34" charset="-122"/>
              </a:endParaRPr>
            </a:p>
            <a:p>
              <a:pPr lvl="0" algn="ctr" defTabSz="914400">
                <a:defRPr/>
              </a:pPr>
              <a:r>
                <a:rPr lang="zh-CN" altLang="en-US" sz="1600" b="1" kern="0" dirty="0" smtClean="0">
                  <a:solidFill>
                    <a:srgbClr val="FFFFFF"/>
                  </a:solidFill>
                  <a:latin typeface="Century Gothic" panose="020B0502020202020204"/>
                  <a:ea typeface="微软雅黑" panose="020B0503020204020204" pitchFamily="34" charset="-122"/>
                </a:rPr>
                <a:t>升高</a:t>
              </a:r>
              <a:endParaRPr kumimoji="0" lang="zh-CN" altLang="en-US" sz="1600" b="1" i="0" u="none" strike="noStrike" kern="0" cap="none" spc="0" normalizeH="0" baseline="0" noProof="0" dirty="0" smtClean="0">
                <a:ln>
                  <a:noFill/>
                </a:ln>
                <a:solidFill>
                  <a:srgbClr val="FFFFFF"/>
                </a:solidFill>
                <a:effectLst/>
                <a:uLnTx/>
                <a:uFillTx/>
                <a:latin typeface="Century Gothic" panose="020B0502020202020204"/>
                <a:ea typeface="微软雅黑" panose="020B0503020204020204" pitchFamily="34" charset="-122"/>
              </a:endParaRPr>
            </a:p>
          </p:txBody>
        </p:sp>
      </p:grpSp>
      <p:grpSp>
        <p:nvGrpSpPr>
          <p:cNvPr id="49" name="组合 48"/>
          <p:cNvGrpSpPr/>
          <p:nvPr/>
        </p:nvGrpSpPr>
        <p:grpSpPr>
          <a:xfrm>
            <a:off x="2535856" y="1474012"/>
            <a:ext cx="2229453" cy="1350000"/>
            <a:chOff x="3166666" y="1873250"/>
            <a:chExt cx="3397028" cy="4169853"/>
          </a:xfrm>
        </p:grpSpPr>
        <p:sp>
          <p:nvSpPr>
            <p:cNvPr id="50" name="五边形 49"/>
            <p:cNvSpPr/>
            <p:nvPr/>
          </p:nvSpPr>
          <p:spPr>
            <a:xfrm>
              <a:off x="3166666" y="1873250"/>
              <a:ext cx="3397028" cy="4169853"/>
            </a:xfrm>
            <a:prstGeom prst="homePlate">
              <a:avLst>
                <a:gd name="adj" fmla="val 28224"/>
              </a:avLst>
            </a:prstGeom>
            <a:solidFill>
              <a:srgbClr val="30B9E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51" name="TextBox 43"/>
            <p:cNvSpPr txBox="1"/>
            <p:nvPr/>
          </p:nvSpPr>
          <p:spPr>
            <a:xfrm>
              <a:off x="3944578" y="4064106"/>
              <a:ext cx="2414043" cy="1802504"/>
            </a:xfrm>
            <a:prstGeom prst="rect">
              <a:avLst/>
            </a:prstGeom>
            <a:noFill/>
          </p:spPr>
          <p:txBody>
            <a:bodyPr wrap="square" rtlCol="0">
              <a:spAutoFit/>
            </a:bodyPr>
            <a:lstStyle/>
            <a:p>
              <a:pPr lvl="0" algn="ctr">
                <a:buClrTx/>
                <a:buSzTx/>
                <a:buFontTx/>
                <a:defRPr/>
              </a:pPr>
              <a:r>
                <a:rPr lang="zh-CN" altLang="en-US" sz="1600" b="1" kern="0" dirty="0">
                  <a:solidFill>
                    <a:srgbClr val="FFFFFF"/>
                  </a:solidFill>
                  <a:latin typeface="Century Gothic" panose="020B0502020202020204"/>
                  <a:ea typeface="微软雅黑" panose="020B0503020204020204" pitchFamily="34" charset="-122"/>
                  <a:sym typeface="+mn-ea"/>
                </a:rPr>
                <a:t>温室气体不断在大气层积聚</a:t>
              </a:r>
              <a:endParaRPr lang="zh-CN" altLang="en-US" sz="1600" b="1" kern="0" dirty="0">
                <a:solidFill>
                  <a:srgbClr val="FFFFFF"/>
                </a:solidFill>
                <a:latin typeface="Century Gothic" panose="020B0502020202020204"/>
                <a:ea typeface="微软雅黑" panose="020B0503020204020204" pitchFamily="34" charset="-122"/>
                <a:sym typeface="+mn-ea"/>
              </a:endParaRPr>
            </a:p>
          </p:txBody>
        </p:sp>
      </p:grpSp>
      <p:grpSp>
        <p:nvGrpSpPr>
          <p:cNvPr id="52" name="组合 51"/>
          <p:cNvGrpSpPr/>
          <p:nvPr/>
        </p:nvGrpSpPr>
        <p:grpSpPr>
          <a:xfrm>
            <a:off x="1538727" y="1474013"/>
            <a:ext cx="1862481" cy="1350000"/>
            <a:chOff x="1004939" y="1873250"/>
            <a:chExt cx="3171062" cy="4169853"/>
          </a:xfrm>
        </p:grpSpPr>
        <p:grpSp>
          <p:nvGrpSpPr>
            <p:cNvPr id="53" name="组合 52"/>
            <p:cNvGrpSpPr/>
            <p:nvPr/>
          </p:nvGrpSpPr>
          <p:grpSpPr>
            <a:xfrm>
              <a:off x="1229819" y="1873250"/>
              <a:ext cx="2946182" cy="4169853"/>
              <a:chOff x="1229819" y="1873250"/>
              <a:chExt cx="2946182" cy="4169853"/>
            </a:xfrm>
          </p:grpSpPr>
          <p:sp>
            <p:nvSpPr>
              <p:cNvPr id="55" name="五边形 20"/>
              <p:cNvSpPr/>
              <p:nvPr/>
            </p:nvSpPr>
            <p:spPr>
              <a:xfrm>
                <a:off x="1229819" y="1873250"/>
                <a:ext cx="2946182" cy="4169853"/>
              </a:xfrm>
              <a:custGeom>
                <a:avLst/>
                <a:gdLst/>
                <a:ahLst/>
                <a:cxnLst/>
                <a:rect l="l" t="t" r="r" b="b"/>
                <a:pathLst>
                  <a:path w="1747984" h="2099604">
                    <a:moveTo>
                      <a:pt x="1747984" y="1049802"/>
                    </a:moveTo>
                    <a:lnTo>
                      <a:pt x="1155392" y="2099604"/>
                    </a:lnTo>
                    <a:lnTo>
                      <a:pt x="0" y="2099604"/>
                    </a:lnTo>
                    <a:lnTo>
                      <a:pt x="0" y="0"/>
                    </a:lnTo>
                    <a:lnTo>
                      <a:pt x="1155392" y="0"/>
                    </a:lnTo>
                    <a:close/>
                  </a:path>
                </a:pathLst>
              </a:custGeom>
              <a:solidFill>
                <a:srgbClr val="8EC83E"/>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56" name="椭圆 55"/>
              <p:cNvSpPr/>
              <p:nvPr/>
            </p:nvSpPr>
            <p:spPr>
              <a:xfrm>
                <a:off x="1843325" y="2399066"/>
                <a:ext cx="1114267" cy="1727336"/>
              </a:xfrm>
              <a:prstGeom prst="ellipse">
                <a:avLst/>
              </a:prstGeom>
              <a:blipFill rotWithShape="1">
                <a:blip r:embed="rId1"/>
                <a:stretch>
                  <a:fillRect/>
                </a:stretch>
              </a:bli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350" b="0" i="0" u="none" strike="noStrike" kern="0" cap="none" spc="0" normalizeH="0" baseline="0" noProof="0" smtClean="0">
                  <a:ln>
                    <a:noFill/>
                  </a:ln>
                  <a:solidFill>
                    <a:srgbClr val="FFFFFF"/>
                  </a:solidFill>
                  <a:effectLst/>
                  <a:uLnTx/>
                  <a:uFillTx/>
                  <a:latin typeface="Century Gothic" panose="020B0502020202020204"/>
                  <a:ea typeface="微软雅黑" panose="020B0503020204020204" pitchFamily="34" charset="-122"/>
                  <a:cs typeface="+mn-cs"/>
                </a:endParaRPr>
              </a:p>
            </p:txBody>
          </p:sp>
        </p:grpSp>
        <p:sp>
          <p:nvSpPr>
            <p:cNvPr id="54" name="TextBox 46"/>
            <p:cNvSpPr txBox="1"/>
            <p:nvPr/>
          </p:nvSpPr>
          <p:spPr>
            <a:xfrm>
              <a:off x="1004939" y="3952307"/>
              <a:ext cx="2703960" cy="1802504"/>
            </a:xfrm>
            <a:prstGeom prst="rect">
              <a:avLst/>
            </a:prstGeom>
            <a:noFill/>
          </p:spPr>
          <p:txBody>
            <a:bodyPr wrap="square" rtlCol="0">
              <a:spAutoFit/>
            </a:bodyPr>
            <a:lstStyle/>
            <a:p>
              <a:pPr algn="ctr" defTabSz="914400">
                <a:defRPr/>
              </a:pPr>
              <a:r>
                <a:rPr lang="zh-CN" altLang="en-US" sz="1600" b="1" kern="0" dirty="0">
                  <a:solidFill>
                    <a:srgbClr val="FFFFFF"/>
                  </a:solidFill>
                  <a:latin typeface="Century Gothic" panose="020B0502020202020204"/>
                  <a:ea typeface="微软雅黑" panose="020B0503020204020204" pitchFamily="34" charset="-122"/>
                  <a:sym typeface="+mn-ea"/>
                </a:rPr>
                <a:t>人类对化石燃料</a:t>
              </a:r>
              <a:r>
                <a:rPr lang="zh-CN" altLang="en-US" sz="1600" b="1" kern="0" dirty="0" smtClean="0">
                  <a:solidFill>
                    <a:srgbClr val="FFFFFF"/>
                  </a:solidFill>
                  <a:latin typeface="Century Gothic" panose="020B0502020202020204"/>
                  <a:ea typeface="微软雅黑" panose="020B0503020204020204" pitchFamily="34" charset="-122"/>
                  <a:sym typeface="+mn-ea"/>
                </a:rPr>
                <a:t>的快速</a:t>
              </a:r>
              <a:r>
                <a:rPr lang="zh-CN" altLang="en-US" sz="1600" b="1" kern="0" dirty="0">
                  <a:solidFill>
                    <a:srgbClr val="FFFFFF"/>
                  </a:solidFill>
                  <a:latin typeface="Century Gothic" panose="020B0502020202020204"/>
                  <a:ea typeface="微软雅黑" panose="020B0503020204020204" pitchFamily="34" charset="-122"/>
                  <a:sym typeface="+mn-ea"/>
                </a:rPr>
                <a:t>消耗</a:t>
              </a:r>
              <a:endParaRPr lang="zh-CN" altLang="en-US" sz="1600" b="1" kern="0" dirty="0">
                <a:solidFill>
                  <a:srgbClr val="FFFFFF"/>
                </a:solidFill>
                <a:latin typeface="Century Gothic" panose="020B0502020202020204"/>
                <a:ea typeface="微软雅黑" panose="020B0503020204020204" pitchFamily="34" charset="-122"/>
              </a:endParaRPr>
            </a:p>
          </p:txBody>
        </p:sp>
      </p:grpSp>
      <p:sp>
        <p:nvSpPr>
          <p:cNvPr id="57" name="椭圆 56"/>
          <p:cNvSpPr/>
          <p:nvPr/>
        </p:nvSpPr>
        <p:spPr>
          <a:xfrm>
            <a:off x="6270116" y="1521512"/>
            <a:ext cx="1238586" cy="125336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j-lt"/>
                <a:sym typeface="+mn-ea"/>
              </a:rPr>
              <a:t>生态环境人类健康</a:t>
            </a:r>
            <a:r>
              <a:rPr lang="zh-CN" altLang="en-US"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j-lt"/>
                <a:sym typeface="+mn-ea"/>
              </a:rPr>
              <a:t>受到</a:t>
            </a:r>
            <a:r>
              <a:rPr lang="zh-CN" altLang="en-US"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j-lt"/>
                <a:sym typeface="+mn-ea"/>
              </a:rPr>
              <a:t>影响</a:t>
            </a:r>
            <a:endParaRPr lang="zh-CN" altLang="en-US"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j-lt"/>
              <a:sym typeface="+mn-ea"/>
            </a:endParaRPr>
          </a:p>
        </p:txBody>
      </p:sp>
      <p:pic>
        <p:nvPicPr>
          <p:cNvPr id="72" name="图片 71"/>
          <p:cNvPicPr>
            <a:picLocks noChangeAspect="1"/>
          </p:cNvPicPr>
          <p:nvPr/>
        </p:nvPicPr>
        <p:blipFill rotWithShape="1">
          <a:blip r:embed="rId2" cstate="print">
            <a:extLst>
              <a:ext uri="{28A0092B-C50C-407E-A947-70E740481C1C}">
                <a14:useLocalDpi xmlns:a14="http://schemas.microsoft.com/office/drawing/2010/main" val="0"/>
              </a:ext>
            </a:extLst>
          </a:blip>
          <a:srcRect t="-3304" r="8390"/>
          <a:stretch>
            <a:fillRect/>
          </a:stretch>
        </p:blipFill>
        <p:spPr>
          <a:xfrm flipH="1">
            <a:off x="3615521" y="1605709"/>
            <a:ext cx="712896" cy="59918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3" name="图片 72"/>
          <p:cNvPicPr>
            <a:picLocks noChangeAspect="1"/>
          </p:cNvPicPr>
          <p:nvPr/>
        </p:nvPicPr>
        <p:blipFill rotWithShape="1">
          <a:blip r:embed="rId3">
            <a:extLst>
              <a:ext uri="{28A0092B-C50C-407E-A947-70E740481C1C}">
                <a14:useLocalDpi xmlns:a14="http://schemas.microsoft.com/office/drawing/2010/main" val="0"/>
              </a:ext>
            </a:extLst>
          </a:blip>
          <a:srcRect l="35000" t="13333"/>
          <a:stretch>
            <a:fillRect/>
          </a:stretch>
        </p:blipFill>
        <p:spPr>
          <a:xfrm>
            <a:off x="4909057" y="1642762"/>
            <a:ext cx="685029" cy="5592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386" name="Text Box 2"/>
          <p:cNvSpPr txBox="1"/>
          <p:nvPr/>
        </p:nvSpPr>
        <p:spPr>
          <a:xfrm>
            <a:off x="531495" y="271145"/>
            <a:ext cx="6264275" cy="554355"/>
          </a:xfrm>
          <a:prstGeom prst="rect">
            <a:avLst/>
          </a:prstGeom>
          <a:noFill/>
          <a:ln w="9525">
            <a:noFill/>
          </a:ln>
        </p:spPr>
        <p:txBody>
          <a:bodyPr wrap="square">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5</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人类</a:t>
            </a:r>
            <a:r>
              <a:rPr lang="zh-CN" altLang="zh-CN" sz="3005" b="1" dirty="0">
                <a:solidFill>
                  <a:srgbClr val="FF3300"/>
                </a:solidFill>
                <a:latin typeface="黑体" panose="02010609060101010101" pitchFamily="2" charset="-122"/>
                <a:ea typeface="黑体" panose="02010609060101010101" pitchFamily="2" charset="-122"/>
                <a:sym typeface="仿宋_GB2312" pitchFamily="49" charset="-122"/>
              </a:rPr>
              <a:t>工业</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文明及其环境问题特征</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bldLst>
      <p:bldP spid="57"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6" name="组合 45"/>
          <p:cNvGrpSpPr/>
          <p:nvPr/>
        </p:nvGrpSpPr>
        <p:grpSpPr>
          <a:xfrm>
            <a:off x="3288983" y="1474011"/>
            <a:ext cx="2914650" cy="1350000"/>
            <a:chOff x="7278527" y="1873250"/>
            <a:chExt cx="4006968" cy="4169857"/>
          </a:xfrm>
        </p:grpSpPr>
        <p:sp>
          <p:nvSpPr>
            <p:cNvPr id="47" name="五边形 46"/>
            <p:cNvSpPr/>
            <p:nvPr/>
          </p:nvSpPr>
          <p:spPr>
            <a:xfrm>
              <a:off x="7278527" y="1873250"/>
              <a:ext cx="4006968" cy="4169857"/>
            </a:xfrm>
            <a:prstGeom prst="homePlate">
              <a:avLst>
                <a:gd name="adj" fmla="val 28224"/>
              </a:avLst>
            </a:prstGeom>
            <a:solidFill>
              <a:srgbClr val="EB475B"/>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48" name="TextBox 31"/>
            <p:cNvSpPr txBox="1"/>
            <p:nvPr/>
          </p:nvSpPr>
          <p:spPr>
            <a:xfrm>
              <a:off x="8865387" y="4136320"/>
              <a:ext cx="2222488" cy="1355312"/>
            </a:xfrm>
            <a:prstGeom prst="rect">
              <a:avLst/>
            </a:prstGeom>
            <a:noFill/>
          </p:spPr>
          <p:txBody>
            <a:bodyPr wrap="square" rtlCol="0">
              <a:spAutoFit/>
            </a:bodyPr>
            <a:lstStyle/>
            <a:p>
              <a:pPr lvl="0" algn="ctr" defTabSz="914400">
                <a:defRPr/>
              </a:pPr>
              <a:r>
                <a:rPr lang="zh-CN" altLang="en-US" sz="1125" b="1" kern="0" dirty="0" smtClean="0">
                  <a:solidFill>
                    <a:srgbClr val="FFFFFF"/>
                  </a:solidFill>
                  <a:latin typeface="Century Gothic" panose="020B0502020202020204"/>
                  <a:ea typeface="微软雅黑" panose="020B0503020204020204" pitchFamily="34" charset="-122"/>
                </a:rPr>
                <a:t>地球</a:t>
              </a:r>
              <a:r>
                <a:rPr lang="zh-CN" altLang="en-US" sz="1125" b="1" kern="0" dirty="0">
                  <a:solidFill>
                    <a:srgbClr val="FFFFFF"/>
                  </a:solidFill>
                  <a:latin typeface="Century Gothic" panose="020B0502020202020204"/>
                  <a:ea typeface="微软雅黑" panose="020B0503020204020204" pitchFamily="34" charset="-122"/>
                </a:rPr>
                <a:t>气温</a:t>
              </a:r>
              <a:r>
                <a:rPr lang="zh-CN" altLang="en-US" sz="1125" b="1" kern="0" dirty="0" smtClean="0">
                  <a:solidFill>
                    <a:srgbClr val="FFFFFF"/>
                  </a:solidFill>
                  <a:latin typeface="Century Gothic" panose="020B0502020202020204"/>
                  <a:ea typeface="微软雅黑" panose="020B0503020204020204" pitchFamily="34" charset="-122"/>
                </a:rPr>
                <a:t>不断</a:t>
              </a:r>
              <a:endParaRPr lang="en-US" altLang="zh-CN" sz="1125" b="1" kern="0" dirty="0" smtClean="0">
                <a:solidFill>
                  <a:srgbClr val="FFFFFF"/>
                </a:solidFill>
                <a:latin typeface="Century Gothic" panose="020B0502020202020204"/>
                <a:ea typeface="微软雅黑" panose="020B0503020204020204" pitchFamily="34" charset="-122"/>
              </a:endParaRPr>
            </a:p>
            <a:p>
              <a:pPr lvl="0" algn="ctr" defTabSz="914400">
                <a:defRPr/>
              </a:pPr>
              <a:r>
                <a:rPr lang="zh-CN" altLang="en-US" sz="1125" b="1" kern="0" dirty="0" smtClean="0">
                  <a:solidFill>
                    <a:srgbClr val="FFFFFF"/>
                  </a:solidFill>
                  <a:latin typeface="Century Gothic" panose="020B0502020202020204"/>
                  <a:ea typeface="微软雅黑" panose="020B0503020204020204" pitchFamily="34" charset="-122"/>
                </a:rPr>
                <a:t>升高</a:t>
              </a:r>
              <a:endParaRPr kumimoji="0" lang="zh-CN" altLang="en-US" sz="1125" b="1" i="0" u="none" strike="noStrike" kern="0" cap="none" spc="0" normalizeH="0" baseline="0" noProof="0" dirty="0" smtClean="0">
                <a:ln>
                  <a:noFill/>
                </a:ln>
                <a:solidFill>
                  <a:srgbClr val="FFFFFF"/>
                </a:solidFill>
                <a:effectLst/>
                <a:uLnTx/>
                <a:uFillTx/>
                <a:latin typeface="Century Gothic" panose="020B0502020202020204"/>
                <a:ea typeface="微软雅黑" panose="020B0503020204020204" pitchFamily="34" charset="-122"/>
              </a:endParaRPr>
            </a:p>
          </p:txBody>
        </p:sp>
      </p:grpSp>
      <p:grpSp>
        <p:nvGrpSpPr>
          <p:cNvPr id="49" name="组合 48"/>
          <p:cNvGrpSpPr/>
          <p:nvPr/>
        </p:nvGrpSpPr>
        <p:grpSpPr>
          <a:xfrm>
            <a:off x="2535856" y="1474012"/>
            <a:ext cx="2229453" cy="1350000"/>
            <a:chOff x="3166666" y="1873250"/>
            <a:chExt cx="3397028" cy="4169853"/>
          </a:xfrm>
        </p:grpSpPr>
        <p:sp>
          <p:nvSpPr>
            <p:cNvPr id="50" name="五边形 49"/>
            <p:cNvSpPr/>
            <p:nvPr/>
          </p:nvSpPr>
          <p:spPr>
            <a:xfrm>
              <a:off x="3166666" y="1873250"/>
              <a:ext cx="3397028" cy="4169853"/>
            </a:xfrm>
            <a:prstGeom prst="homePlate">
              <a:avLst>
                <a:gd name="adj" fmla="val 28224"/>
              </a:avLst>
            </a:prstGeom>
            <a:solidFill>
              <a:srgbClr val="30B9E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51" name="TextBox 43"/>
            <p:cNvSpPr txBox="1"/>
            <p:nvPr/>
          </p:nvSpPr>
          <p:spPr>
            <a:xfrm>
              <a:off x="4234092" y="4165951"/>
              <a:ext cx="2025655" cy="1355310"/>
            </a:xfrm>
            <a:prstGeom prst="rect">
              <a:avLst/>
            </a:prstGeom>
            <a:noFill/>
          </p:spPr>
          <p:txBody>
            <a:bodyPr wrap="square" rtlCol="0">
              <a:spAutoFit/>
            </a:bodyPr>
            <a:lstStyle/>
            <a:p>
              <a:pPr lvl="0" algn="ctr" defTabSz="914400">
                <a:defRPr/>
              </a:pPr>
              <a:r>
                <a:rPr lang="zh-CN" altLang="en-US" sz="1125" b="1" kern="0" dirty="0" smtClean="0">
                  <a:solidFill>
                    <a:srgbClr val="FFFFFF"/>
                  </a:solidFill>
                  <a:latin typeface="Century Gothic" panose="020B0502020202020204"/>
                  <a:ea typeface="微软雅黑" panose="020B0503020204020204" pitchFamily="34" charset="-122"/>
                </a:rPr>
                <a:t>温室气体不断在</a:t>
              </a:r>
              <a:endParaRPr lang="en-US" altLang="zh-CN" sz="1125" b="1" kern="0" dirty="0" smtClean="0">
                <a:solidFill>
                  <a:srgbClr val="FFFFFF"/>
                </a:solidFill>
                <a:latin typeface="Century Gothic" panose="020B0502020202020204"/>
                <a:ea typeface="微软雅黑" panose="020B0503020204020204" pitchFamily="34" charset="-122"/>
              </a:endParaRPr>
            </a:p>
            <a:p>
              <a:pPr lvl="0" algn="ctr" defTabSz="914400">
                <a:defRPr/>
              </a:pPr>
              <a:r>
                <a:rPr kumimoji="0" lang="zh-CN" altLang="en-US" sz="1125" b="1" i="0" u="none" strike="noStrike" kern="0" cap="none" spc="0" normalizeH="0" baseline="0" noProof="0" dirty="0" smtClean="0">
                  <a:ln>
                    <a:noFill/>
                  </a:ln>
                  <a:solidFill>
                    <a:srgbClr val="FFFFFF"/>
                  </a:solidFill>
                  <a:effectLst/>
                  <a:uLnTx/>
                  <a:uFillTx/>
                  <a:latin typeface="Century Gothic" panose="020B0502020202020204"/>
                  <a:ea typeface="微软雅黑" panose="020B0503020204020204" pitchFamily="34" charset="-122"/>
                </a:rPr>
                <a:t>大气层积聚</a:t>
              </a:r>
              <a:endParaRPr kumimoji="0" lang="zh-CN" altLang="en-US" sz="1125" b="1" i="0" u="none" strike="noStrike" kern="0" cap="none" spc="0" normalizeH="0" baseline="0" noProof="0" dirty="0" smtClean="0">
                <a:ln>
                  <a:noFill/>
                </a:ln>
                <a:solidFill>
                  <a:srgbClr val="FFFFFF"/>
                </a:solidFill>
                <a:effectLst/>
                <a:uLnTx/>
                <a:uFillTx/>
                <a:latin typeface="Century Gothic" panose="020B0502020202020204"/>
                <a:ea typeface="微软雅黑" panose="020B0503020204020204" pitchFamily="34" charset="-122"/>
              </a:endParaRPr>
            </a:p>
          </p:txBody>
        </p:sp>
      </p:grpSp>
      <p:grpSp>
        <p:nvGrpSpPr>
          <p:cNvPr id="52" name="组合 51"/>
          <p:cNvGrpSpPr/>
          <p:nvPr/>
        </p:nvGrpSpPr>
        <p:grpSpPr>
          <a:xfrm>
            <a:off x="1670807" y="1474013"/>
            <a:ext cx="1730401" cy="1350000"/>
            <a:chOff x="1229819" y="1873250"/>
            <a:chExt cx="2946182" cy="4169853"/>
          </a:xfrm>
        </p:grpSpPr>
        <p:grpSp>
          <p:nvGrpSpPr>
            <p:cNvPr id="53" name="组合 52"/>
            <p:cNvGrpSpPr/>
            <p:nvPr/>
          </p:nvGrpSpPr>
          <p:grpSpPr>
            <a:xfrm>
              <a:off x="1229819" y="1873250"/>
              <a:ext cx="2946182" cy="4169853"/>
              <a:chOff x="1229819" y="1873250"/>
              <a:chExt cx="2946182" cy="4169853"/>
            </a:xfrm>
          </p:grpSpPr>
          <p:sp>
            <p:nvSpPr>
              <p:cNvPr id="55" name="五边形 20"/>
              <p:cNvSpPr/>
              <p:nvPr/>
            </p:nvSpPr>
            <p:spPr>
              <a:xfrm>
                <a:off x="1229819" y="1873250"/>
                <a:ext cx="2946182" cy="4169853"/>
              </a:xfrm>
              <a:custGeom>
                <a:avLst/>
                <a:gdLst/>
                <a:ahLst/>
                <a:cxnLst/>
                <a:rect l="l" t="t" r="r" b="b"/>
                <a:pathLst>
                  <a:path w="1747984" h="2099604">
                    <a:moveTo>
                      <a:pt x="1747984" y="1049802"/>
                    </a:moveTo>
                    <a:lnTo>
                      <a:pt x="1155392" y="2099604"/>
                    </a:lnTo>
                    <a:lnTo>
                      <a:pt x="0" y="2099604"/>
                    </a:lnTo>
                    <a:lnTo>
                      <a:pt x="0" y="0"/>
                    </a:lnTo>
                    <a:lnTo>
                      <a:pt x="1155392" y="0"/>
                    </a:lnTo>
                    <a:close/>
                  </a:path>
                </a:pathLst>
              </a:custGeom>
              <a:solidFill>
                <a:srgbClr val="8EC83E"/>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56" name="椭圆 55"/>
              <p:cNvSpPr/>
              <p:nvPr/>
            </p:nvSpPr>
            <p:spPr>
              <a:xfrm>
                <a:off x="1843325" y="2399066"/>
                <a:ext cx="1114267" cy="1727336"/>
              </a:xfrm>
              <a:prstGeom prst="ellipse">
                <a:avLst/>
              </a:prstGeom>
              <a:blipFill rotWithShape="1">
                <a:blip r:embed="rId1"/>
                <a:stretch>
                  <a:fillRect/>
                </a:stretch>
              </a:bli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350" b="0" i="0" u="none" strike="noStrike" kern="0" cap="none" spc="0" normalizeH="0" baseline="0" noProof="0" smtClean="0">
                  <a:ln>
                    <a:noFill/>
                  </a:ln>
                  <a:solidFill>
                    <a:srgbClr val="FFFFFF"/>
                  </a:solidFill>
                  <a:effectLst/>
                  <a:uLnTx/>
                  <a:uFillTx/>
                  <a:latin typeface="Century Gothic" panose="020B0502020202020204"/>
                  <a:ea typeface="微软雅黑" panose="020B0503020204020204" pitchFamily="34" charset="-122"/>
                  <a:cs typeface="+mn-cs"/>
                </a:endParaRPr>
              </a:p>
            </p:txBody>
          </p:sp>
        </p:grpSp>
        <p:sp>
          <p:nvSpPr>
            <p:cNvPr id="54" name="TextBox 46"/>
            <p:cNvSpPr txBox="1"/>
            <p:nvPr/>
          </p:nvSpPr>
          <p:spPr>
            <a:xfrm>
              <a:off x="1229819" y="4130781"/>
              <a:ext cx="2284906" cy="1355310"/>
            </a:xfrm>
            <a:prstGeom prst="rect">
              <a:avLst/>
            </a:prstGeom>
            <a:noFill/>
          </p:spPr>
          <p:txBody>
            <a:bodyPr wrap="square" rtlCol="0">
              <a:spAutoFit/>
            </a:bodyPr>
            <a:lstStyle/>
            <a:p>
              <a:pPr algn="ctr" defTabSz="914400">
                <a:defRPr/>
              </a:pPr>
              <a:r>
                <a:rPr lang="zh-CN" altLang="en-US" sz="1125" b="1" kern="0" dirty="0">
                  <a:solidFill>
                    <a:srgbClr val="FFFFFF"/>
                  </a:solidFill>
                  <a:latin typeface="Century Gothic" panose="020B0502020202020204"/>
                  <a:ea typeface="微软雅黑" panose="020B0503020204020204" pitchFamily="34" charset="-122"/>
                  <a:sym typeface="+mn-ea"/>
                </a:rPr>
                <a:t>人类对化石燃料</a:t>
              </a:r>
              <a:r>
                <a:rPr lang="zh-CN" altLang="en-US" sz="1125" b="1" kern="0" dirty="0" smtClean="0">
                  <a:solidFill>
                    <a:srgbClr val="FFFFFF"/>
                  </a:solidFill>
                  <a:latin typeface="Century Gothic" panose="020B0502020202020204"/>
                  <a:ea typeface="微软雅黑" panose="020B0503020204020204" pitchFamily="34" charset="-122"/>
                  <a:sym typeface="+mn-ea"/>
                </a:rPr>
                <a:t>的快速</a:t>
              </a:r>
              <a:r>
                <a:rPr lang="zh-CN" altLang="en-US" sz="1125" b="1" kern="0" dirty="0">
                  <a:solidFill>
                    <a:srgbClr val="FFFFFF"/>
                  </a:solidFill>
                  <a:latin typeface="Century Gothic" panose="020B0502020202020204"/>
                  <a:ea typeface="微软雅黑" panose="020B0503020204020204" pitchFamily="34" charset="-122"/>
                  <a:sym typeface="+mn-ea"/>
                </a:rPr>
                <a:t>消耗</a:t>
              </a:r>
              <a:endParaRPr lang="zh-CN" altLang="en-US" sz="1125" b="1" kern="0" dirty="0">
                <a:solidFill>
                  <a:srgbClr val="FFFFFF"/>
                </a:solidFill>
                <a:latin typeface="Century Gothic" panose="020B0502020202020204"/>
                <a:ea typeface="微软雅黑" panose="020B0503020204020204" pitchFamily="34" charset="-122"/>
              </a:endParaRPr>
            </a:p>
          </p:txBody>
        </p:sp>
      </p:grpSp>
      <p:sp>
        <p:nvSpPr>
          <p:cNvPr id="57" name="椭圆 56"/>
          <p:cNvSpPr/>
          <p:nvPr/>
        </p:nvSpPr>
        <p:spPr>
          <a:xfrm>
            <a:off x="6270116" y="1521512"/>
            <a:ext cx="1238586" cy="125336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j-lt"/>
                <a:sym typeface="+mn-ea"/>
              </a:rPr>
              <a:t>生态环境人类健康</a:t>
            </a:r>
            <a:r>
              <a:rPr lang="zh-CN" altLang="en-US" sz="15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j-lt"/>
                <a:sym typeface="+mn-ea"/>
              </a:rPr>
              <a:t>受到</a:t>
            </a:r>
            <a:r>
              <a:rPr lang="zh-CN" altLang="en-US" sz="15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j-lt"/>
                <a:sym typeface="+mn-ea"/>
              </a:rPr>
              <a:t>影响</a:t>
            </a:r>
            <a:endParaRPr lang="zh-CN" altLang="en-US" sz="15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j-lt"/>
              <a:sym typeface="+mn-ea"/>
            </a:endParaRPr>
          </a:p>
        </p:txBody>
      </p:sp>
      <p:grpSp>
        <p:nvGrpSpPr>
          <p:cNvPr id="65" name="组合 64"/>
          <p:cNvGrpSpPr/>
          <p:nvPr/>
        </p:nvGrpSpPr>
        <p:grpSpPr>
          <a:xfrm>
            <a:off x="1563493" y="2777745"/>
            <a:ext cx="1912474" cy="1350000"/>
            <a:chOff x="1054671" y="1873250"/>
            <a:chExt cx="3121330" cy="4169853"/>
          </a:xfrm>
          <a:solidFill>
            <a:srgbClr val="FFC000"/>
          </a:solidFill>
        </p:grpSpPr>
        <p:grpSp>
          <p:nvGrpSpPr>
            <p:cNvPr id="66" name="组合 65"/>
            <p:cNvGrpSpPr/>
            <p:nvPr/>
          </p:nvGrpSpPr>
          <p:grpSpPr>
            <a:xfrm>
              <a:off x="1229819" y="1873250"/>
              <a:ext cx="2946182" cy="4169853"/>
              <a:chOff x="1229819" y="1873250"/>
              <a:chExt cx="2946182" cy="4169853"/>
            </a:xfrm>
            <a:grpFill/>
          </p:grpSpPr>
          <p:sp>
            <p:nvSpPr>
              <p:cNvPr id="68" name="五边形 20"/>
              <p:cNvSpPr/>
              <p:nvPr/>
            </p:nvSpPr>
            <p:spPr>
              <a:xfrm>
                <a:off x="1229819" y="1873250"/>
                <a:ext cx="2946182" cy="4169853"/>
              </a:xfrm>
              <a:custGeom>
                <a:avLst/>
                <a:gdLst/>
                <a:ahLst/>
                <a:cxnLst/>
                <a:rect l="l" t="t" r="r" b="b"/>
                <a:pathLst>
                  <a:path w="1747984" h="2099604">
                    <a:moveTo>
                      <a:pt x="1747984" y="1049802"/>
                    </a:moveTo>
                    <a:lnTo>
                      <a:pt x="1155392" y="2099604"/>
                    </a:lnTo>
                    <a:lnTo>
                      <a:pt x="0" y="2099604"/>
                    </a:lnTo>
                    <a:lnTo>
                      <a:pt x="0" y="0"/>
                    </a:lnTo>
                    <a:lnTo>
                      <a:pt x="1155392" y="0"/>
                    </a:lnTo>
                    <a:close/>
                  </a:path>
                </a:pathLst>
              </a:custGeom>
              <a:gr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69" name="椭圆 68"/>
              <p:cNvSpPr/>
              <p:nvPr/>
            </p:nvSpPr>
            <p:spPr>
              <a:xfrm>
                <a:off x="1695292" y="2309157"/>
                <a:ext cx="1109503" cy="1638428"/>
              </a:xfrm>
              <a:prstGeom prst="ellipse">
                <a:avLst/>
              </a:prstGeom>
              <a:gr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350" b="0" i="0" u="none" strike="noStrike" kern="0" cap="none" spc="0" normalizeH="0" baseline="0" noProof="0" smtClean="0">
                  <a:ln>
                    <a:noFill/>
                  </a:ln>
                  <a:solidFill>
                    <a:srgbClr val="FFFFFF"/>
                  </a:solidFill>
                  <a:effectLst/>
                  <a:uLnTx/>
                  <a:uFillTx/>
                  <a:latin typeface="Century Gothic" panose="020B0502020202020204"/>
                  <a:ea typeface="微软雅黑" panose="020B0503020204020204" pitchFamily="34" charset="-122"/>
                  <a:cs typeface="+mn-cs"/>
                </a:endParaRPr>
              </a:p>
            </p:txBody>
          </p:sp>
        </p:grpSp>
        <p:sp>
          <p:nvSpPr>
            <p:cNvPr id="67" name="TextBox 46"/>
            <p:cNvSpPr txBox="1"/>
            <p:nvPr/>
          </p:nvSpPr>
          <p:spPr>
            <a:xfrm>
              <a:off x="1054671" y="4044491"/>
              <a:ext cx="2662453" cy="1802504"/>
            </a:xfrm>
            <a:prstGeom prst="rect">
              <a:avLst/>
            </a:prstGeom>
            <a:noFill/>
          </p:spPr>
          <p:txBody>
            <a:bodyPr wrap="square" rtlCol="0">
              <a:spAutoFit/>
            </a:bodyPr>
            <a:lstStyle/>
            <a:p>
              <a:pPr algn="ctr" defTabSz="914400">
                <a:defRPr/>
              </a:pPr>
              <a:r>
                <a:rPr lang="zh-CN" altLang="en-US" sz="1600" b="1" kern="0" dirty="0" smtClean="0">
                  <a:solidFill>
                    <a:srgbClr val="002060"/>
                  </a:solidFill>
                  <a:latin typeface="Century Gothic" panose="020B0502020202020204"/>
                  <a:ea typeface="微软雅黑" panose="020B0503020204020204" pitchFamily="34" charset="-122"/>
                  <a:sym typeface="+mn-ea"/>
                </a:rPr>
                <a:t>人类使用大量破坏臭氧层的物质</a:t>
              </a:r>
              <a:endParaRPr lang="zh-CN" altLang="en-US" sz="1600" b="1" kern="0" dirty="0" smtClean="0">
                <a:solidFill>
                  <a:srgbClr val="002060"/>
                </a:solidFill>
                <a:latin typeface="Century Gothic" panose="020B0502020202020204"/>
                <a:ea typeface="微软雅黑" panose="020B0503020204020204" pitchFamily="34" charset="-122"/>
                <a:sym typeface="+mn-ea"/>
              </a:endParaRPr>
            </a:p>
          </p:txBody>
        </p:sp>
      </p:grpSp>
      <p:sp>
        <p:nvSpPr>
          <p:cNvPr id="70" name="椭圆 69"/>
          <p:cNvSpPr/>
          <p:nvPr/>
        </p:nvSpPr>
        <p:spPr>
          <a:xfrm>
            <a:off x="1993599" y="2905416"/>
            <a:ext cx="642214" cy="612119"/>
          </a:xfrm>
          <a:prstGeom prst="ellipse">
            <a:avLst/>
          </a:prstGeom>
          <a:blipFill rotWithShape="1">
            <a:blip r:embed="rId1"/>
            <a:stretch>
              <a:fillRect/>
            </a:stretch>
          </a:bli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350" b="0" i="0" u="none" strike="noStrike" kern="0" cap="none" spc="0" normalizeH="0" baseline="0" noProof="0" smtClean="0">
              <a:ln>
                <a:noFill/>
              </a:ln>
              <a:solidFill>
                <a:srgbClr val="FFFFFF"/>
              </a:solidFill>
              <a:effectLst/>
              <a:uLnTx/>
              <a:uFillTx/>
              <a:latin typeface="Century Gothic" panose="020B0502020202020204"/>
              <a:ea typeface="微软雅黑" panose="020B0503020204020204" pitchFamily="34" charset="-122"/>
              <a:cs typeface="+mn-cs"/>
            </a:endParaRPr>
          </a:p>
        </p:txBody>
      </p:sp>
      <p:pic>
        <p:nvPicPr>
          <p:cNvPr id="72" name="图片 71"/>
          <p:cNvPicPr>
            <a:picLocks noChangeAspect="1"/>
          </p:cNvPicPr>
          <p:nvPr/>
        </p:nvPicPr>
        <p:blipFill rotWithShape="1">
          <a:blip r:embed="rId2" cstate="print">
            <a:extLst>
              <a:ext uri="{28A0092B-C50C-407E-A947-70E740481C1C}">
                <a14:useLocalDpi xmlns:a14="http://schemas.microsoft.com/office/drawing/2010/main" val="0"/>
              </a:ext>
            </a:extLst>
          </a:blip>
          <a:srcRect t="-3304" r="8390"/>
          <a:stretch>
            <a:fillRect/>
          </a:stretch>
        </p:blipFill>
        <p:spPr>
          <a:xfrm flipH="1">
            <a:off x="3615521" y="1605709"/>
            <a:ext cx="712896" cy="59918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3" name="图片 72"/>
          <p:cNvPicPr>
            <a:picLocks noChangeAspect="1"/>
          </p:cNvPicPr>
          <p:nvPr/>
        </p:nvPicPr>
        <p:blipFill rotWithShape="1">
          <a:blip r:embed="rId3">
            <a:extLst>
              <a:ext uri="{28A0092B-C50C-407E-A947-70E740481C1C}">
                <a14:useLocalDpi xmlns:a14="http://schemas.microsoft.com/office/drawing/2010/main" val="0"/>
              </a:ext>
            </a:extLst>
          </a:blip>
          <a:srcRect l="35000" t="13333"/>
          <a:stretch>
            <a:fillRect/>
          </a:stretch>
        </p:blipFill>
        <p:spPr>
          <a:xfrm>
            <a:off x="4909057" y="1642762"/>
            <a:ext cx="685029" cy="5592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386" name="Text Box 2"/>
          <p:cNvSpPr txBox="1"/>
          <p:nvPr/>
        </p:nvSpPr>
        <p:spPr>
          <a:xfrm>
            <a:off x="531495" y="271145"/>
            <a:ext cx="6264275" cy="554355"/>
          </a:xfrm>
          <a:prstGeom prst="rect">
            <a:avLst/>
          </a:prstGeom>
          <a:noFill/>
          <a:ln w="9525">
            <a:noFill/>
          </a:ln>
        </p:spPr>
        <p:txBody>
          <a:bodyPr wrap="square">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5</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人类</a:t>
            </a:r>
            <a:r>
              <a:rPr lang="zh-CN" altLang="zh-CN" sz="3005" b="1" dirty="0">
                <a:solidFill>
                  <a:srgbClr val="FF3300"/>
                </a:solidFill>
                <a:latin typeface="黑体" panose="02010609060101010101" pitchFamily="2" charset="-122"/>
                <a:ea typeface="黑体" panose="02010609060101010101" pitchFamily="2" charset="-122"/>
                <a:sym typeface="仿宋_GB2312" pitchFamily="49" charset="-122"/>
              </a:rPr>
              <a:t>工业</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文明及其环境问题特征</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bldLst>
      <p:bldP spid="57" grpId="0" bldLvl="0" animBg="1"/>
      <p:bldP spid="70"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6" name="组合 45"/>
          <p:cNvGrpSpPr/>
          <p:nvPr/>
        </p:nvGrpSpPr>
        <p:grpSpPr>
          <a:xfrm>
            <a:off x="3288983" y="1474011"/>
            <a:ext cx="2914650" cy="1350000"/>
            <a:chOff x="7278527" y="1873250"/>
            <a:chExt cx="4006968" cy="4169857"/>
          </a:xfrm>
        </p:grpSpPr>
        <p:sp>
          <p:nvSpPr>
            <p:cNvPr id="47" name="五边形 46"/>
            <p:cNvSpPr/>
            <p:nvPr/>
          </p:nvSpPr>
          <p:spPr>
            <a:xfrm>
              <a:off x="7278527" y="1873250"/>
              <a:ext cx="4006968" cy="4169857"/>
            </a:xfrm>
            <a:prstGeom prst="homePlate">
              <a:avLst>
                <a:gd name="adj" fmla="val 28224"/>
              </a:avLst>
            </a:prstGeom>
            <a:solidFill>
              <a:srgbClr val="EB475B"/>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48" name="TextBox 31"/>
            <p:cNvSpPr txBox="1"/>
            <p:nvPr/>
          </p:nvSpPr>
          <p:spPr>
            <a:xfrm>
              <a:off x="8865387" y="4136320"/>
              <a:ext cx="2222488" cy="1355312"/>
            </a:xfrm>
            <a:prstGeom prst="rect">
              <a:avLst/>
            </a:prstGeom>
            <a:noFill/>
          </p:spPr>
          <p:txBody>
            <a:bodyPr wrap="square" rtlCol="0">
              <a:spAutoFit/>
            </a:bodyPr>
            <a:lstStyle/>
            <a:p>
              <a:pPr lvl="0" algn="ctr" defTabSz="914400">
                <a:defRPr/>
              </a:pPr>
              <a:r>
                <a:rPr lang="zh-CN" altLang="en-US" sz="1125" b="1" kern="0" dirty="0" smtClean="0">
                  <a:solidFill>
                    <a:srgbClr val="FFFFFF"/>
                  </a:solidFill>
                  <a:latin typeface="Century Gothic" panose="020B0502020202020204"/>
                  <a:ea typeface="微软雅黑" panose="020B0503020204020204" pitchFamily="34" charset="-122"/>
                </a:rPr>
                <a:t>地球</a:t>
              </a:r>
              <a:r>
                <a:rPr lang="zh-CN" altLang="en-US" sz="1125" b="1" kern="0" dirty="0">
                  <a:solidFill>
                    <a:srgbClr val="FFFFFF"/>
                  </a:solidFill>
                  <a:latin typeface="Century Gothic" panose="020B0502020202020204"/>
                  <a:ea typeface="微软雅黑" panose="020B0503020204020204" pitchFamily="34" charset="-122"/>
                </a:rPr>
                <a:t>气温</a:t>
              </a:r>
              <a:r>
                <a:rPr lang="zh-CN" altLang="en-US" sz="1125" b="1" kern="0" dirty="0" smtClean="0">
                  <a:solidFill>
                    <a:srgbClr val="FFFFFF"/>
                  </a:solidFill>
                  <a:latin typeface="Century Gothic" panose="020B0502020202020204"/>
                  <a:ea typeface="微软雅黑" panose="020B0503020204020204" pitchFamily="34" charset="-122"/>
                </a:rPr>
                <a:t>不断</a:t>
              </a:r>
              <a:endParaRPr lang="en-US" altLang="zh-CN" sz="1125" b="1" kern="0" dirty="0" smtClean="0">
                <a:solidFill>
                  <a:srgbClr val="FFFFFF"/>
                </a:solidFill>
                <a:latin typeface="Century Gothic" panose="020B0502020202020204"/>
                <a:ea typeface="微软雅黑" panose="020B0503020204020204" pitchFamily="34" charset="-122"/>
              </a:endParaRPr>
            </a:p>
            <a:p>
              <a:pPr lvl="0" algn="ctr" defTabSz="914400">
                <a:defRPr/>
              </a:pPr>
              <a:r>
                <a:rPr lang="zh-CN" altLang="en-US" sz="1125" b="1" kern="0" dirty="0" smtClean="0">
                  <a:solidFill>
                    <a:srgbClr val="FFFFFF"/>
                  </a:solidFill>
                  <a:latin typeface="Century Gothic" panose="020B0502020202020204"/>
                  <a:ea typeface="微软雅黑" panose="020B0503020204020204" pitchFamily="34" charset="-122"/>
                </a:rPr>
                <a:t>升高</a:t>
              </a:r>
              <a:endParaRPr kumimoji="0" lang="zh-CN" altLang="en-US" sz="1125" b="1" i="0" u="none" strike="noStrike" kern="0" cap="none" spc="0" normalizeH="0" baseline="0" noProof="0" dirty="0" smtClean="0">
                <a:ln>
                  <a:noFill/>
                </a:ln>
                <a:solidFill>
                  <a:srgbClr val="FFFFFF"/>
                </a:solidFill>
                <a:effectLst/>
                <a:uLnTx/>
                <a:uFillTx/>
                <a:latin typeface="Century Gothic" panose="020B0502020202020204"/>
                <a:ea typeface="微软雅黑" panose="020B0503020204020204" pitchFamily="34" charset="-122"/>
              </a:endParaRPr>
            </a:p>
          </p:txBody>
        </p:sp>
      </p:grpSp>
      <p:grpSp>
        <p:nvGrpSpPr>
          <p:cNvPr id="49" name="组合 48"/>
          <p:cNvGrpSpPr/>
          <p:nvPr/>
        </p:nvGrpSpPr>
        <p:grpSpPr>
          <a:xfrm>
            <a:off x="2535856" y="1474012"/>
            <a:ext cx="2229453" cy="1350000"/>
            <a:chOff x="3166666" y="1873250"/>
            <a:chExt cx="3397028" cy="4169853"/>
          </a:xfrm>
        </p:grpSpPr>
        <p:sp>
          <p:nvSpPr>
            <p:cNvPr id="50" name="五边形 49"/>
            <p:cNvSpPr/>
            <p:nvPr/>
          </p:nvSpPr>
          <p:spPr>
            <a:xfrm>
              <a:off x="3166666" y="1873250"/>
              <a:ext cx="3397028" cy="4169853"/>
            </a:xfrm>
            <a:prstGeom prst="homePlate">
              <a:avLst>
                <a:gd name="adj" fmla="val 28224"/>
              </a:avLst>
            </a:prstGeom>
            <a:solidFill>
              <a:srgbClr val="30B9E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51" name="TextBox 43"/>
            <p:cNvSpPr txBox="1"/>
            <p:nvPr/>
          </p:nvSpPr>
          <p:spPr>
            <a:xfrm>
              <a:off x="4234092" y="4165951"/>
              <a:ext cx="2025655" cy="1355310"/>
            </a:xfrm>
            <a:prstGeom prst="rect">
              <a:avLst/>
            </a:prstGeom>
            <a:noFill/>
          </p:spPr>
          <p:txBody>
            <a:bodyPr wrap="square" rtlCol="0">
              <a:spAutoFit/>
            </a:bodyPr>
            <a:lstStyle/>
            <a:p>
              <a:pPr lvl="0" algn="ctr" defTabSz="914400">
                <a:defRPr/>
              </a:pPr>
              <a:r>
                <a:rPr lang="zh-CN" altLang="en-US" sz="1125" b="1" kern="0" dirty="0" smtClean="0">
                  <a:solidFill>
                    <a:srgbClr val="FFFFFF"/>
                  </a:solidFill>
                  <a:latin typeface="Century Gothic" panose="020B0502020202020204"/>
                  <a:ea typeface="微软雅黑" panose="020B0503020204020204" pitchFamily="34" charset="-122"/>
                </a:rPr>
                <a:t>温室气体不断在</a:t>
              </a:r>
              <a:endParaRPr lang="en-US" altLang="zh-CN" sz="1125" b="1" kern="0" dirty="0" smtClean="0">
                <a:solidFill>
                  <a:srgbClr val="FFFFFF"/>
                </a:solidFill>
                <a:latin typeface="Century Gothic" panose="020B0502020202020204"/>
                <a:ea typeface="微软雅黑" panose="020B0503020204020204" pitchFamily="34" charset="-122"/>
              </a:endParaRPr>
            </a:p>
            <a:p>
              <a:pPr lvl="0" algn="ctr" defTabSz="914400">
                <a:defRPr/>
              </a:pPr>
              <a:r>
                <a:rPr kumimoji="0" lang="zh-CN" altLang="en-US" sz="1125" b="1" i="0" u="none" strike="noStrike" kern="0" cap="none" spc="0" normalizeH="0" baseline="0" noProof="0" dirty="0" smtClean="0">
                  <a:ln>
                    <a:noFill/>
                  </a:ln>
                  <a:solidFill>
                    <a:srgbClr val="FFFFFF"/>
                  </a:solidFill>
                  <a:effectLst/>
                  <a:uLnTx/>
                  <a:uFillTx/>
                  <a:latin typeface="Century Gothic" panose="020B0502020202020204"/>
                  <a:ea typeface="微软雅黑" panose="020B0503020204020204" pitchFamily="34" charset="-122"/>
                </a:rPr>
                <a:t>大气层积聚</a:t>
              </a:r>
              <a:endParaRPr kumimoji="0" lang="zh-CN" altLang="en-US" sz="1125" b="1" i="0" u="none" strike="noStrike" kern="0" cap="none" spc="0" normalizeH="0" baseline="0" noProof="0" dirty="0" smtClean="0">
                <a:ln>
                  <a:noFill/>
                </a:ln>
                <a:solidFill>
                  <a:srgbClr val="FFFFFF"/>
                </a:solidFill>
                <a:effectLst/>
                <a:uLnTx/>
                <a:uFillTx/>
                <a:latin typeface="Century Gothic" panose="020B0502020202020204"/>
                <a:ea typeface="微软雅黑" panose="020B0503020204020204" pitchFamily="34" charset="-122"/>
              </a:endParaRPr>
            </a:p>
          </p:txBody>
        </p:sp>
      </p:grpSp>
      <p:grpSp>
        <p:nvGrpSpPr>
          <p:cNvPr id="52" name="组合 51"/>
          <p:cNvGrpSpPr/>
          <p:nvPr/>
        </p:nvGrpSpPr>
        <p:grpSpPr>
          <a:xfrm>
            <a:off x="1670807" y="1474013"/>
            <a:ext cx="1730401" cy="1350000"/>
            <a:chOff x="1229819" y="1873250"/>
            <a:chExt cx="2946182" cy="4169853"/>
          </a:xfrm>
        </p:grpSpPr>
        <p:grpSp>
          <p:nvGrpSpPr>
            <p:cNvPr id="53" name="组合 52"/>
            <p:cNvGrpSpPr/>
            <p:nvPr/>
          </p:nvGrpSpPr>
          <p:grpSpPr>
            <a:xfrm>
              <a:off x="1229819" y="1873250"/>
              <a:ext cx="2946182" cy="4169853"/>
              <a:chOff x="1229819" y="1873250"/>
              <a:chExt cx="2946182" cy="4169853"/>
            </a:xfrm>
          </p:grpSpPr>
          <p:sp>
            <p:nvSpPr>
              <p:cNvPr id="55" name="五边形 20"/>
              <p:cNvSpPr/>
              <p:nvPr/>
            </p:nvSpPr>
            <p:spPr>
              <a:xfrm>
                <a:off x="1229819" y="1873250"/>
                <a:ext cx="2946182" cy="4169853"/>
              </a:xfrm>
              <a:custGeom>
                <a:avLst/>
                <a:gdLst/>
                <a:ahLst/>
                <a:cxnLst/>
                <a:rect l="l" t="t" r="r" b="b"/>
                <a:pathLst>
                  <a:path w="1747984" h="2099604">
                    <a:moveTo>
                      <a:pt x="1747984" y="1049802"/>
                    </a:moveTo>
                    <a:lnTo>
                      <a:pt x="1155392" y="2099604"/>
                    </a:lnTo>
                    <a:lnTo>
                      <a:pt x="0" y="2099604"/>
                    </a:lnTo>
                    <a:lnTo>
                      <a:pt x="0" y="0"/>
                    </a:lnTo>
                    <a:lnTo>
                      <a:pt x="1155392" y="0"/>
                    </a:lnTo>
                    <a:close/>
                  </a:path>
                </a:pathLst>
              </a:custGeom>
              <a:solidFill>
                <a:srgbClr val="8EC83E"/>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56" name="椭圆 55"/>
              <p:cNvSpPr/>
              <p:nvPr/>
            </p:nvSpPr>
            <p:spPr>
              <a:xfrm>
                <a:off x="1843325" y="2399066"/>
                <a:ext cx="1114267" cy="1727336"/>
              </a:xfrm>
              <a:prstGeom prst="ellipse">
                <a:avLst/>
              </a:prstGeom>
              <a:blipFill rotWithShape="1">
                <a:blip r:embed="rId1"/>
                <a:stretch>
                  <a:fillRect/>
                </a:stretch>
              </a:bli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350" b="0" i="0" u="none" strike="noStrike" kern="0" cap="none" spc="0" normalizeH="0" baseline="0" noProof="0" smtClean="0">
                  <a:ln>
                    <a:noFill/>
                  </a:ln>
                  <a:solidFill>
                    <a:srgbClr val="FFFFFF"/>
                  </a:solidFill>
                  <a:effectLst/>
                  <a:uLnTx/>
                  <a:uFillTx/>
                  <a:latin typeface="Century Gothic" panose="020B0502020202020204"/>
                  <a:ea typeface="微软雅黑" panose="020B0503020204020204" pitchFamily="34" charset="-122"/>
                  <a:cs typeface="+mn-cs"/>
                </a:endParaRPr>
              </a:p>
            </p:txBody>
          </p:sp>
        </p:grpSp>
        <p:sp>
          <p:nvSpPr>
            <p:cNvPr id="54" name="TextBox 46"/>
            <p:cNvSpPr txBox="1"/>
            <p:nvPr/>
          </p:nvSpPr>
          <p:spPr>
            <a:xfrm>
              <a:off x="1229819" y="4130781"/>
              <a:ext cx="2284906" cy="1355310"/>
            </a:xfrm>
            <a:prstGeom prst="rect">
              <a:avLst/>
            </a:prstGeom>
            <a:noFill/>
          </p:spPr>
          <p:txBody>
            <a:bodyPr wrap="square" rtlCol="0">
              <a:spAutoFit/>
            </a:bodyPr>
            <a:lstStyle/>
            <a:p>
              <a:pPr algn="ctr" defTabSz="914400">
                <a:defRPr/>
              </a:pPr>
              <a:r>
                <a:rPr lang="zh-CN" altLang="en-US" sz="1125" b="1" kern="0" dirty="0">
                  <a:solidFill>
                    <a:srgbClr val="FFFFFF"/>
                  </a:solidFill>
                  <a:latin typeface="Century Gothic" panose="020B0502020202020204"/>
                  <a:ea typeface="微软雅黑" panose="020B0503020204020204" pitchFamily="34" charset="-122"/>
                  <a:sym typeface="+mn-ea"/>
                </a:rPr>
                <a:t>人类对化石燃料</a:t>
              </a:r>
              <a:r>
                <a:rPr lang="zh-CN" altLang="en-US" sz="1125" b="1" kern="0" dirty="0" smtClean="0">
                  <a:solidFill>
                    <a:srgbClr val="FFFFFF"/>
                  </a:solidFill>
                  <a:latin typeface="Century Gothic" panose="020B0502020202020204"/>
                  <a:ea typeface="微软雅黑" panose="020B0503020204020204" pitchFamily="34" charset="-122"/>
                  <a:sym typeface="+mn-ea"/>
                </a:rPr>
                <a:t>的快速</a:t>
              </a:r>
              <a:r>
                <a:rPr lang="zh-CN" altLang="en-US" sz="1125" b="1" kern="0" dirty="0">
                  <a:solidFill>
                    <a:srgbClr val="FFFFFF"/>
                  </a:solidFill>
                  <a:latin typeface="Century Gothic" panose="020B0502020202020204"/>
                  <a:ea typeface="微软雅黑" panose="020B0503020204020204" pitchFamily="34" charset="-122"/>
                  <a:sym typeface="+mn-ea"/>
                </a:rPr>
                <a:t>消耗</a:t>
              </a:r>
              <a:endParaRPr lang="zh-CN" altLang="en-US" sz="1125" b="1" kern="0" dirty="0">
                <a:solidFill>
                  <a:srgbClr val="FFFFFF"/>
                </a:solidFill>
                <a:latin typeface="Century Gothic" panose="020B0502020202020204"/>
                <a:ea typeface="微软雅黑" panose="020B0503020204020204" pitchFamily="34" charset="-122"/>
              </a:endParaRPr>
            </a:p>
          </p:txBody>
        </p:sp>
      </p:grpSp>
      <p:sp>
        <p:nvSpPr>
          <p:cNvPr id="57" name="椭圆 56"/>
          <p:cNvSpPr/>
          <p:nvPr/>
        </p:nvSpPr>
        <p:spPr>
          <a:xfrm>
            <a:off x="6270116" y="1521512"/>
            <a:ext cx="1238586" cy="125336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j-lt"/>
                <a:sym typeface="+mn-ea"/>
              </a:rPr>
              <a:t>生态环境人类健康</a:t>
            </a:r>
            <a:r>
              <a:rPr lang="zh-CN" altLang="en-US" sz="15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j-lt"/>
                <a:sym typeface="+mn-ea"/>
              </a:rPr>
              <a:t>受到</a:t>
            </a:r>
            <a:r>
              <a:rPr lang="zh-CN" altLang="en-US" sz="15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j-lt"/>
                <a:sym typeface="+mn-ea"/>
              </a:rPr>
              <a:t>影响</a:t>
            </a:r>
            <a:endParaRPr lang="zh-CN" altLang="en-US" sz="15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j-lt"/>
              <a:sym typeface="+mn-ea"/>
            </a:endParaRPr>
          </a:p>
        </p:txBody>
      </p:sp>
      <p:grpSp>
        <p:nvGrpSpPr>
          <p:cNvPr id="61" name="组合 60"/>
          <p:cNvGrpSpPr/>
          <p:nvPr/>
        </p:nvGrpSpPr>
        <p:grpSpPr>
          <a:xfrm>
            <a:off x="2448455" y="2774911"/>
            <a:ext cx="2350249" cy="1362710"/>
            <a:chOff x="3166666" y="1873250"/>
            <a:chExt cx="3397028" cy="4209111"/>
          </a:xfrm>
          <a:solidFill>
            <a:schemeClr val="accent3"/>
          </a:solidFill>
        </p:grpSpPr>
        <p:sp>
          <p:nvSpPr>
            <p:cNvPr id="62" name="五边形 61"/>
            <p:cNvSpPr/>
            <p:nvPr/>
          </p:nvSpPr>
          <p:spPr>
            <a:xfrm>
              <a:off x="3166666" y="1873250"/>
              <a:ext cx="3397028" cy="4169853"/>
            </a:xfrm>
            <a:prstGeom prst="homePlate">
              <a:avLst>
                <a:gd name="adj" fmla="val 28224"/>
              </a:avLst>
            </a:prstGeom>
            <a:gr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63" name="椭圆 62"/>
            <p:cNvSpPr/>
            <p:nvPr/>
          </p:nvSpPr>
          <p:spPr>
            <a:xfrm>
              <a:off x="4543768" y="2394480"/>
              <a:ext cx="1109503" cy="1638427"/>
            </a:xfrm>
            <a:prstGeom prst="ellipse">
              <a:avLst/>
            </a:prstGeom>
            <a:gr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350" b="1" i="0" u="none" strike="noStrike" kern="0" cap="none" spc="0" normalizeH="0" baseline="0" noProof="0" smtClean="0">
                <a:ln>
                  <a:noFill/>
                </a:ln>
                <a:solidFill>
                  <a:srgbClr val="FFFFFF"/>
                </a:solidFill>
                <a:effectLst/>
                <a:uLnTx/>
                <a:uFillTx/>
                <a:latin typeface="Century Gothic" panose="020B0502020202020204"/>
                <a:ea typeface="微软雅黑" panose="020B0503020204020204" pitchFamily="34" charset="-122"/>
                <a:cs typeface="+mn-cs"/>
              </a:endParaRPr>
            </a:p>
          </p:txBody>
        </p:sp>
        <p:sp>
          <p:nvSpPr>
            <p:cNvPr id="64" name="TextBox 43"/>
            <p:cNvSpPr txBox="1"/>
            <p:nvPr/>
          </p:nvSpPr>
          <p:spPr>
            <a:xfrm>
              <a:off x="4306602" y="4279857"/>
              <a:ext cx="1743864" cy="1802504"/>
            </a:xfrm>
            <a:prstGeom prst="rect">
              <a:avLst/>
            </a:prstGeom>
            <a:noFill/>
            <a:extLst>
              <a:ext uri="{909E8E84-426E-40DD-AFC4-6F175D3DCCD1}">
                <a14:hiddenFill xmlns:a14="http://schemas.microsoft.com/office/drawing/2010/main">
                  <a:grpFill/>
                </a14:hiddenFill>
              </a:ext>
            </a:extLst>
          </p:spPr>
          <p:txBody>
            <a:bodyPr wrap="square" rtlCol="0">
              <a:spAutoFit/>
            </a:bodyPr>
            <a:lstStyle/>
            <a:p>
              <a:pPr lvl="0" algn="ctr" defTabSz="914400">
                <a:defRPr/>
              </a:pPr>
              <a:r>
                <a:rPr kumimoji="0" lang="zh-CN" altLang="en-US" sz="1600" b="1" i="0" u="none" strike="noStrike" kern="0" cap="none" spc="0" normalizeH="0" baseline="0" noProof="0" dirty="0" smtClean="0">
                  <a:ln>
                    <a:noFill/>
                  </a:ln>
                  <a:solidFill>
                    <a:srgbClr val="FFFFFF"/>
                  </a:solidFill>
                  <a:effectLst/>
                  <a:uLnTx/>
                  <a:uFillTx/>
                  <a:latin typeface="Century Gothic" panose="020B0502020202020204"/>
                  <a:ea typeface="微软雅黑" panose="020B0503020204020204" pitchFamily="34" charset="-122"/>
                </a:rPr>
                <a:t>平流层臭氧层被破坏</a:t>
              </a:r>
              <a:endParaRPr kumimoji="0" lang="zh-CN" altLang="en-US" sz="1600" b="1" i="0" u="none" strike="noStrike" kern="0" cap="none" spc="0" normalizeH="0" baseline="0" noProof="0" dirty="0" smtClean="0">
                <a:ln>
                  <a:noFill/>
                </a:ln>
                <a:solidFill>
                  <a:srgbClr val="FFFFFF"/>
                </a:solidFill>
                <a:effectLst/>
                <a:uLnTx/>
                <a:uFillTx/>
                <a:latin typeface="Century Gothic" panose="020B0502020202020204"/>
                <a:ea typeface="微软雅黑" panose="020B0503020204020204" pitchFamily="34" charset="-122"/>
              </a:endParaRPr>
            </a:p>
          </p:txBody>
        </p:sp>
      </p:grpSp>
      <p:grpSp>
        <p:nvGrpSpPr>
          <p:cNvPr id="65" name="组合 64"/>
          <p:cNvGrpSpPr/>
          <p:nvPr/>
        </p:nvGrpSpPr>
        <p:grpSpPr>
          <a:xfrm>
            <a:off x="1670808" y="2777745"/>
            <a:ext cx="1805159" cy="1350000"/>
            <a:chOff x="1229819" y="1873250"/>
            <a:chExt cx="2946182" cy="4169853"/>
          </a:xfrm>
          <a:solidFill>
            <a:srgbClr val="FFC000"/>
          </a:solidFill>
        </p:grpSpPr>
        <p:grpSp>
          <p:nvGrpSpPr>
            <p:cNvPr id="66" name="组合 65"/>
            <p:cNvGrpSpPr/>
            <p:nvPr/>
          </p:nvGrpSpPr>
          <p:grpSpPr>
            <a:xfrm>
              <a:off x="1229819" y="1873250"/>
              <a:ext cx="2946182" cy="4169853"/>
              <a:chOff x="1229819" y="1873250"/>
              <a:chExt cx="2946182" cy="4169853"/>
            </a:xfrm>
            <a:grpFill/>
          </p:grpSpPr>
          <p:sp>
            <p:nvSpPr>
              <p:cNvPr id="68" name="五边形 20"/>
              <p:cNvSpPr/>
              <p:nvPr/>
            </p:nvSpPr>
            <p:spPr>
              <a:xfrm>
                <a:off x="1229819" y="1873250"/>
                <a:ext cx="2946182" cy="4169853"/>
              </a:xfrm>
              <a:custGeom>
                <a:avLst/>
                <a:gdLst/>
                <a:ahLst/>
                <a:cxnLst/>
                <a:rect l="l" t="t" r="r" b="b"/>
                <a:pathLst>
                  <a:path w="1747984" h="2099604">
                    <a:moveTo>
                      <a:pt x="1747984" y="1049802"/>
                    </a:moveTo>
                    <a:lnTo>
                      <a:pt x="1155392" y="2099604"/>
                    </a:lnTo>
                    <a:lnTo>
                      <a:pt x="0" y="2099604"/>
                    </a:lnTo>
                    <a:lnTo>
                      <a:pt x="0" y="0"/>
                    </a:lnTo>
                    <a:lnTo>
                      <a:pt x="1155392" y="0"/>
                    </a:lnTo>
                    <a:close/>
                  </a:path>
                </a:pathLst>
              </a:custGeom>
              <a:gr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69" name="椭圆 68"/>
              <p:cNvSpPr/>
              <p:nvPr/>
            </p:nvSpPr>
            <p:spPr>
              <a:xfrm>
                <a:off x="1695292" y="2309157"/>
                <a:ext cx="1109503" cy="1638428"/>
              </a:xfrm>
              <a:prstGeom prst="ellipse">
                <a:avLst/>
              </a:prstGeom>
              <a:gr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350" b="0" i="0" u="none" strike="noStrike" kern="0" cap="none" spc="0" normalizeH="0" baseline="0" noProof="0" smtClean="0">
                  <a:ln>
                    <a:noFill/>
                  </a:ln>
                  <a:solidFill>
                    <a:srgbClr val="FFFFFF"/>
                  </a:solidFill>
                  <a:effectLst/>
                  <a:uLnTx/>
                  <a:uFillTx/>
                  <a:latin typeface="Century Gothic" panose="020B0502020202020204"/>
                  <a:ea typeface="微软雅黑" panose="020B0503020204020204" pitchFamily="34" charset="-122"/>
                  <a:cs typeface="+mn-cs"/>
                </a:endParaRPr>
              </a:p>
            </p:txBody>
          </p:sp>
        </p:grpSp>
        <p:sp>
          <p:nvSpPr>
            <p:cNvPr id="67" name="TextBox 46"/>
            <p:cNvSpPr txBox="1"/>
            <p:nvPr/>
          </p:nvSpPr>
          <p:spPr>
            <a:xfrm>
              <a:off x="1273559" y="4273688"/>
              <a:ext cx="2342397" cy="1355310"/>
            </a:xfrm>
            <a:prstGeom prst="rect">
              <a:avLst/>
            </a:prstGeom>
            <a:noFill/>
          </p:spPr>
          <p:txBody>
            <a:bodyPr wrap="square" rtlCol="0">
              <a:spAutoFit/>
            </a:bodyPr>
            <a:lstStyle/>
            <a:p>
              <a:pPr algn="ctr" defTabSz="914400">
                <a:defRPr/>
              </a:pPr>
              <a:r>
                <a:rPr lang="zh-CN" altLang="en-US" sz="1125" b="1" kern="0" dirty="0" smtClean="0">
                  <a:solidFill>
                    <a:srgbClr val="FFFFFF"/>
                  </a:solidFill>
                  <a:latin typeface="Century Gothic" panose="020B0502020202020204"/>
                  <a:ea typeface="微软雅黑" panose="020B0503020204020204" pitchFamily="34" charset="-122"/>
                  <a:sym typeface="+mn-ea"/>
                </a:rPr>
                <a:t>人类使用大量破坏臭氧层的物质</a:t>
              </a:r>
              <a:endParaRPr lang="zh-CN" altLang="en-US" sz="1125" b="1" kern="0" dirty="0">
                <a:solidFill>
                  <a:srgbClr val="FFFFFF"/>
                </a:solidFill>
                <a:latin typeface="Century Gothic" panose="020B0502020202020204"/>
                <a:ea typeface="微软雅黑" panose="020B0503020204020204" pitchFamily="34" charset="-122"/>
              </a:endParaRPr>
            </a:p>
          </p:txBody>
        </p:sp>
      </p:grpSp>
      <p:sp>
        <p:nvSpPr>
          <p:cNvPr id="70" name="椭圆 69"/>
          <p:cNvSpPr/>
          <p:nvPr/>
        </p:nvSpPr>
        <p:spPr>
          <a:xfrm>
            <a:off x="1993599" y="2905416"/>
            <a:ext cx="642214" cy="612119"/>
          </a:xfrm>
          <a:prstGeom prst="ellipse">
            <a:avLst/>
          </a:prstGeom>
          <a:blipFill rotWithShape="1">
            <a:blip r:embed="rId1"/>
            <a:stretch>
              <a:fillRect/>
            </a:stretch>
          </a:bli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350" b="0" i="0" u="none" strike="noStrike" kern="0" cap="none" spc="0" normalizeH="0" baseline="0" noProof="0" smtClean="0">
              <a:ln>
                <a:noFill/>
              </a:ln>
              <a:solidFill>
                <a:srgbClr val="FFFFFF"/>
              </a:solidFill>
              <a:effectLst/>
              <a:uLnTx/>
              <a:uFillTx/>
              <a:latin typeface="Century Gothic" panose="020B0502020202020204"/>
              <a:ea typeface="微软雅黑" panose="020B0503020204020204" pitchFamily="34" charset="-122"/>
              <a:cs typeface="+mn-cs"/>
            </a:endParaRPr>
          </a:p>
        </p:txBody>
      </p:sp>
      <p:pic>
        <p:nvPicPr>
          <p:cNvPr id="72" name="图片 71"/>
          <p:cNvPicPr>
            <a:picLocks noChangeAspect="1"/>
          </p:cNvPicPr>
          <p:nvPr/>
        </p:nvPicPr>
        <p:blipFill rotWithShape="1">
          <a:blip r:embed="rId2" cstate="print">
            <a:extLst>
              <a:ext uri="{28A0092B-C50C-407E-A947-70E740481C1C}">
                <a14:useLocalDpi xmlns:a14="http://schemas.microsoft.com/office/drawing/2010/main" val="0"/>
              </a:ext>
            </a:extLst>
          </a:blip>
          <a:srcRect t="-3304" r="8390"/>
          <a:stretch>
            <a:fillRect/>
          </a:stretch>
        </p:blipFill>
        <p:spPr>
          <a:xfrm flipH="1">
            <a:off x="3615521" y="1605709"/>
            <a:ext cx="712896" cy="59918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3" name="图片 72"/>
          <p:cNvPicPr>
            <a:picLocks noChangeAspect="1"/>
          </p:cNvPicPr>
          <p:nvPr/>
        </p:nvPicPr>
        <p:blipFill rotWithShape="1">
          <a:blip r:embed="rId3">
            <a:extLst>
              <a:ext uri="{28A0092B-C50C-407E-A947-70E740481C1C}">
                <a14:useLocalDpi xmlns:a14="http://schemas.microsoft.com/office/drawing/2010/main" val="0"/>
              </a:ext>
            </a:extLst>
          </a:blip>
          <a:srcRect l="35000" t="13333"/>
          <a:stretch>
            <a:fillRect/>
          </a:stretch>
        </p:blipFill>
        <p:spPr>
          <a:xfrm>
            <a:off x="4909057" y="1642762"/>
            <a:ext cx="685029" cy="5592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5" name="图片 74"/>
          <p:cNvPicPr>
            <a:picLocks noChangeAspect="1"/>
          </p:cNvPicPr>
          <p:nvPr/>
        </p:nvPicPr>
        <p:blipFill rotWithShape="1">
          <a:blip r:embed="rId4" cstate="print">
            <a:extLst>
              <a:ext uri="{28A0092B-C50C-407E-A947-70E740481C1C}">
                <a14:useLocalDpi xmlns:a14="http://schemas.microsoft.com/office/drawing/2010/main" val="0"/>
              </a:ext>
            </a:extLst>
          </a:blip>
          <a:srcRect l="2083" t="1" r="2083" b="11186"/>
          <a:stretch>
            <a:fillRect/>
          </a:stretch>
        </p:blipFill>
        <p:spPr>
          <a:xfrm>
            <a:off x="3580196" y="2860110"/>
            <a:ext cx="671209" cy="65742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386" name="Text Box 2"/>
          <p:cNvSpPr txBox="1"/>
          <p:nvPr/>
        </p:nvSpPr>
        <p:spPr>
          <a:xfrm>
            <a:off x="531495" y="271145"/>
            <a:ext cx="6264275" cy="554355"/>
          </a:xfrm>
          <a:prstGeom prst="rect">
            <a:avLst/>
          </a:prstGeom>
          <a:noFill/>
          <a:ln w="9525">
            <a:noFill/>
          </a:ln>
        </p:spPr>
        <p:txBody>
          <a:bodyPr wrap="square">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5</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人类</a:t>
            </a:r>
            <a:r>
              <a:rPr lang="zh-CN" altLang="zh-CN" sz="3005" b="1" dirty="0">
                <a:solidFill>
                  <a:srgbClr val="FF3300"/>
                </a:solidFill>
                <a:latin typeface="黑体" panose="02010609060101010101" pitchFamily="2" charset="-122"/>
                <a:ea typeface="黑体" panose="02010609060101010101" pitchFamily="2" charset="-122"/>
                <a:sym typeface="仿宋_GB2312" pitchFamily="49" charset="-122"/>
              </a:rPr>
              <a:t>工业</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文明及其环境问题特征</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bldLst>
      <p:bldP spid="57" grpId="0" bldLvl="0" animBg="1"/>
      <p:bldP spid="70"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6" name="组合 45"/>
          <p:cNvGrpSpPr/>
          <p:nvPr/>
        </p:nvGrpSpPr>
        <p:grpSpPr>
          <a:xfrm>
            <a:off x="3288983" y="1474011"/>
            <a:ext cx="2914650" cy="1350000"/>
            <a:chOff x="7278527" y="1873250"/>
            <a:chExt cx="4006968" cy="4169857"/>
          </a:xfrm>
        </p:grpSpPr>
        <p:sp>
          <p:nvSpPr>
            <p:cNvPr id="47" name="五边形 46"/>
            <p:cNvSpPr/>
            <p:nvPr/>
          </p:nvSpPr>
          <p:spPr>
            <a:xfrm>
              <a:off x="7278527" y="1873250"/>
              <a:ext cx="4006968" cy="4169857"/>
            </a:xfrm>
            <a:prstGeom prst="homePlate">
              <a:avLst>
                <a:gd name="adj" fmla="val 28224"/>
              </a:avLst>
            </a:prstGeom>
            <a:solidFill>
              <a:srgbClr val="EB475B"/>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48" name="TextBox 31"/>
            <p:cNvSpPr txBox="1"/>
            <p:nvPr/>
          </p:nvSpPr>
          <p:spPr>
            <a:xfrm>
              <a:off x="8865387" y="4136320"/>
              <a:ext cx="2222488" cy="1355312"/>
            </a:xfrm>
            <a:prstGeom prst="rect">
              <a:avLst/>
            </a:prstGeom>
            <a:noFill/>
          </p:spPr>
          <p:txBody>
            <a:bodyPr wrap="square" rtlCol="0">
              <a:spAutoFit/>
            </a:bodyPr>
            <a:lstStyle/>
            <a:p>
              <a:pPr lvl="0" algn="ctr" defTabSz="914400">
                <a:defRPr/>
              </a:pPr>
              <a:r>
                <a:rPr lang="zh-CN" altLang="en-US" sz="1125" b="1" kern="0" dirty="0" smtClean="0">
                  <a:solidFill>
                    <a:srgbClr val="FFFFFF"/>
                  </a:solidFill>
                  <a:latin typeface="Century Gothic" panose="020B0502020202020204"/>
                  <a:ea typeface="微软雅黑" panose="020B0503020204020204" pitchFamily="34" charset="-122"/>
                </a:rPr>
                <a:t>地球</a:t>
              </a:r>
              <a:r>
                <a:rPr lang="zh-CN" altLang="en-US" sz="1125" b="1" kern="0" dirty="0">
                  <a:solidFill>
                    <a:srgbClr val="FFFFFF"/>
                  </a:solidFill>
                  <a:latin typeface="Century Gothic" panose="020B0502020202020204"/>
                  <a:ea typeface="微软雅黑" panose="020B0503020204020204" pitchFamily="34" charset="-122"/>
                </a:rPr>
                <a:t>气温</a:t>
              </a:r>
              <a:r>
                <a:rPr lang="zh-CN" altLang="en-US" sz="1125" b="1" kern="0" dirty="0" smtClean="0">
                  <a:solidFill>
                    <a:srgbClr val="FFFFFF"/>
                  </a:solidFill>
                  <a:latin typeface="Century Gothic" panose="020B0502020202020204"/>
                  <a:ea typeface="微软雅黑" panose="020B0503020204020204" pitchFamily="34" charset="-122"/>
                </a:rPr>
                <a:t>不断</a:t>
              </a:r>
              <a:endParaRPr lang="en-US" altLang="zh-CN" sz="1125" b="1" kern="0" dirty="0" smtClean="0">
                <a:solidFill>
                  <a:srgbClr val="FFFFFF"/>
                </a:solidFill>
                <a:latin typeface="Century Gothic" panose="020B0502020202020204"/>
                <a:ea typeface="微软雅黑" panose="020B0503020204020204" pitchFamily="34" charset="-122"/>
              </a:endParaRPr>
            </a:p>
            <a:p>
              <a:pPr lvl="0" algn="ctr" defTabSz="914400">
                <a:defRPr/>
              </a:pPr>
              <a:r>
                <a:rPr lang="zh-CN" altLang="en-US" sz="1125" b="1" kern="0" dirty="0" smtClean="0">
                  <a:solidFill>
                    <a:srgbClr val="FFFFFF"/>
                  </a:solidFill>
                  <a:latin typeface="Century Gothic" panose="020B0502020202020204"/>
                  <a:ea typeface="微软雅黑" panose="020B0503020204020204" pitchFamily="34" charset="-122"/>
                </a:rPr>
                <a:t>升高</a:t>
              </a:r>
              <a:endParaRPr kumimoji="0" lang="zh-CN" altLang="en-US" sz="1125" b="1" i="0" u="none" strike="noStrike" kern="0" cap="none" spc="0" normalizeH="0" baseline="0" noProof="0" dirty="0" smtClean="0">
                <a:ln>
                  <a:noFill/>
                </a:ln>
                <a:solidFill>
                  <a:srgbClr val="FFFFFF"/>
                </a:solidFill>
                <a:effectLst/>
                <a:uLnTx/>
                <a:uFillTx/>
                <a:latin typeface="Century Gothic" panose="020B0502020202020204"/>
                <a:ea typeface="微软雅黑" panose="020B0503020204020204" pitchFamily="34" charset="-122"/>
              </a:endParaRPr>
            </a:p>
          </p:txBody>
        </p:sp>
      </p:grpSp>
      <p:grpSp>
        <p:nvGrpSpPr>
          <p:cNvPr id="49" name="组合 48"/>
          <p:cNvGrpSpPr/>
          <p:nvPr/>
        </p:nvGrpSpPr>
        <p:grpSpPr>
          <a:xfrm>
            <a:off x="2535856" y="1474012"/>
            <a:ext cx="2229453" cy="1350000"/>
            <a:chOff x="3166666" y="1873250"/>
            <a:chExt cx="3397028" cy="4169853"/>
          </a:xfrm>
        </p:grpSpPr>
        <p:sp>
          <p:nvSpPr>
            <p:cNvPr id="50" name="五边形 49"/>
            <p:cNvSpPr/>
            <p:nvPr/>
          </p:nvSpPr>
          <p:spPr>
            <a:xfrm>
              <a:off x="3166666" y="1873250"/>
              <a:ext cx="3397028" cy="4169853"/>
            </a:xfrm>
            <a:prstGeom prst="homePlate">
              <a:avLst>
                <a:gd name="adj" fmla="val 28224"/>
              </a:avLst>
            </a:prstGeom>
            <a:solidFill>
              <a:srgbClr val="30B9E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51" name="TextBox 43"/>
            <p:cNvSpPr txBox="1"/>
            <p:nvPr/>
          </p:nvSpPr>
          <p:spPr>
            <a:xfrm>
              <a:off x="4234092" y="4165951"/>
              <a:ext cx="2025655" cy="1355310"/>
            </a:xfrm>
            <a:prstGeom prst="rect">
              <a:avLst/>
            </a:prstGeom>
            <a:noFill/>
          </p:spPr>
          <p:txBody>
            <a:bodyPr wrap="square" rtlCol="0">
              <a:spAutoFit/>
            </a:bodyPr>
            <a:lstStyle/>
            <a:p>
              <a:pPr lvl="0" algn="ctr" defTabSz="914400">
                <a:defRPr/>
              </a:pPr>
              <a:r>
                <a:rPr lang="zh-CN" altLang="en-US" sz="1125" b="1" kern="0" dirty="0" smtClean="0">
                  <a:solidFill>
                    <a:srgbClr val="FFFFFF"/>
                  </a:solidFill>
                  <a:latin typeface="Century Gothic" panose="020B0502020202020204"/>
                  <a:ea typeface="微软雅黑" panose="020B0503020204020204" pitchFamily="34" charset="-122"/>
                </a:rPr>
                <a:t>温室气体不断在</a:t>
              </a:r>
              <a:endParaRPr lang="en-US" altLang="zh-CN" sz="1125" b="1" kern="0" dirty="0" smtClean="0">
                <a:solidFill>
                  <a:srgbClr val="FFFFFF"/>
                </a:solidFill>
                <a:latin typeface="Century Gothic" panose="020B0502020202020204"/>
                <a:ea typeface="微软雅黑" panose="020B0503020204020204" pitchFamily="34" charset="-122"/>
              </a:endParaRPr>
            </a:p>
            <a:p>
              <a:pPr lvl="0" algn="ctr" defTabSz="914400">
                <a:defRPr/>
              </a:pPr>
              <a:r>
                <a:rPr kumimoji="0" lang="zh-CN" altLang="en-US" sz="1125" b="1" i="0" u="none" strike="noStrike" kern="0" cap="none" spc="0" normalizeH="0" baseline="0" noProof="0" dirty="0" smtClean="0">
                  <a:ln>
                    <a:noFill/>
                  </a:ln>
                  <a:solidFill>
                    <a:srgbClr val="FFFFFF"/>
                  </a:solidFill>
                  <a:effectLst/>
                  <a:uLnTx/>
                  <a:uFillTx/>
                  <a:latin typeface="Century Gothic" panose="020B0502020202020204"/>
                  <a:ea typeface="微软雅黑" panose="020B0503020204020204" pitchFamily="34" charset="-122"/>
                </a:rPr>
                <a:t>大气层积聚</a:t>
              </a:r>
              <a:endParaRPr kumimoji="0" lang="zh-CN" altLang="en-US" sz="1125" b="1" i="0" u="none" strike="noStrike" kern="0" cap="none" spc="0" normalizeH="0" baseline="0" noProof="0" dirty="0" smtClean="0">
                <a:ln>
                  <a:noFill/>
                </a:ln>
                <a:solidFill>
                  <a:srgbClr val="FFFFFF"/>
                </a:solidFill>
                <a:effectLst/>
                <a:uLnTx/>
                <a:uFillTx/>
                <a:latin typeface="Century Gothic" panose="020B0502020202020204"/>
                <a:ea typeface="微软雅黑" panose="020B0503020204020204" pitchFamily="34" charset="-122"/>
              </a:endParaRPr>
            </a:p>
          </p:txBody>
        </p:sp>
      </p:grpSp>
      <p:grpSp>
        <p:nvGrpSpPr>
          <p:cNvPr id="52" name="组合 51"/>
          <p:cNvGrpSpPr/>
          <p:nvPr/>
        </p:nvGrpSpPr>
        <p:grpSpPr>
          <a:xfrm>
            <a:off x="1670807" y="1474013"/>
            <a:ext cx="1730401" cy="1350000"/>
            <a:chOff x="1229819" y="1873250"/>
            <a:chExt cx="2946182" cy="4169853"/>
          </a:xfrm>
        </p:grpSpPr>
        <p:grpSp>
          <p:nvGrpSpPr>
            <p:cNvPr id="53" name="组合 52"/>
            <p:cNvGrpSpPr/>
            <p:nvPr/>
          </p:nvGrpSpPr>
          <p:grpSpPr>
            <a:xfrm>
              <a:off x="1229819" y="1873250"/>
              <a:ext cx="2946182" cy="4169853"/>
              <a:chOff x="1229819" y="1873250"/>
              <a:chExt cx="2946182" cy="4169853"/>
            </a:xfrm>
          </p:grpSpPr>
          <p:sp>
            <p:nvSpPr>
              <p:cNvPr id="55" name="五边形 20"/>
              <p:cNvSpPr/>
              <p:nvPr/>
            </p:nvSpPr>
            <p:spPr>
              <a:xfrm>
                <a:off x="1229819" y="1873250"/>
                <a:ext cx="2946182" cy="4169853"/>
              </a:xfrm>
              <a:custGeom>
                <a:avLst/>
                <a:gdLst/>
                <a:ahLst/>
                <a:cxnLst/>
                <a:rect l="l" t="t" r="r" b="b"/>
                <a:pathLst>
                  <a:path w="1747984" h="2099604">
                    <a:moveTo>
                      <a:pt x="1747984" y="1049802"/>
                    </a:moveTo>
                    <a:lnTo>
                      <a:pt x="1155392" y="2099604"/>
                    </a:lnTo>
                    <a:lnTo>
                      <a:pt x="0" y="2099604"/>
                    </a:lnTo>
                    <a:lnTo>
                      <a:pt x="0" y="0"/>
                    </a:lnTo>
                    <a:lnTo>
                      <a:pt x="1155392" y="0"/>
                    </a:lnTo>
                    <a:close/>
                  </a:path>
                </a:pathLst>
              </a:custGeom>
              <a:solidFill>
                <a:srgbClr val="8EC83E"/>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56" name="椭圆 55"/>
              <p:cNvSpPr/>
              <p:nvPr/>
            </p:nvSpPr>
            <p:spPr>
              <a:xfrm>
                <a:off x="1843325" y="2399066"/>
                <a:ext cx="1114267" cy="1727336"/>
              </a:xfrm>
              <a:prstGeom prst="ellipse">
                <a:avLst/>
              </a:prstGeom>
              <a:blipFill rotWithShape="1">
                <a:blip r:embed="rId1"/>
                <a:stretch>
                  <a:fillRect/>
                </a:stretch>
              </a:bli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350" b="0" i="0" u="none" strike="noStrike" kern="0" cap="none" spc="0" normalizeH="0" baseline="0" noProof="0" smtClean="0">
                  <a:ln>
                    <a:noFill/>
                  </a:ln>
                  <a:solidFill>
                    <a:srgbClr val="FFFFFF"/>
                  </a:solidFill>
                  <a:effectLst/>
                  <a:uLnTx/>
                  <a:uFillTx/>
                  <a:latin typeface="Century Gothic" panose="020B0502020202020204"/>
                  <a:ea typeface="微软雅黑" panose="020B0503020204020204" pitchFamily="34" charset="-122"/>
                  <a:cs typeface="+mn-cs"/>
                </a:endParaRPr>
              </a:p>
            </p:txBody>
          </p:sp>
        </p:grpSp>
        <p:sp>
          <p:nvSpPr>
            <p:cNvPr id="54" name="TextBox 46"/>
            <p:cNvSpPr txBox="1"/>
            <p:nvPr/>
          </p:nvSpPr>
          <p:spPr>
            <a:xfrm>
              <a:off x="1229819" y="4130781"/>
              <a:ext cx="2284906" cy="1355310"/>
            </a:xfrm>
            <a:prstGeom prst="rect">
              <a:avLst/>
            </a:prstGeom>
            <a:noFill/>
          </p:spPr>
          <p:txBody>
            <a:bodyPr wrap="square" rtlCol="0">
              <a:spAutoFit/>
            </a:bodyPr>
            <a:lstStyle/>
            <a:p>
              <a:pPr algn="ctr" defTabSz="914400">
                <a:defRPr/>
              </a:pPr>
              <a:r>
                <a:rPr lang="zh-CN" altLang="en-US" sz="1125" b="1" kern="0" dirty="0">
                  <a:solidFill>
                    <a:srgbClr val="FFFFFF"/>
                  </a:solidFill>
                  <a:latin typeface="Century Gothic" panose="020B0502020202020204"/>
                  <a:ea typeface="微软雅黑" panose="020B0503020204020204" pitchFamily="34" charset="-122"/>
                  <a:sym typeface="+mn-ea"/>
                </a:rPr>
                <a:t>人类对化石燃料</a:t>
              </a:r>
              <a:r>
                <a:rPr lang="zh-CN" altLang="en-US" sz="1125" b="1" kern="0" dirty="0" smtClean="0">
                  <a:solidFill>
                    <a:srgbClr val="FFFFFF"/>
                  </a:solidFill>
                  <a:latin typeface="Century Gothic" panose="020B0502020202020204"/>
                  <a:ea typeface="微软雅黑" panose="020B0503020204020204" pitchFamily="34" charset="-122"/>
                  <a:sym typeface="+mn-ea"/>
                </a:rPr>
                <a:t>的快速</a:t>
              </a:r>
              <a:r>
                <a:rPr lang="zh-CN" altLang="en-US" sz="1125" b="1" kern="0" dirty="0">
                  <a:solidFill>
                    <a:srgbClr val="FFFFFF"/>
                  </a:solidFill>
                  <a:latin typeface="Century Gothic" panose="020B0502020202020204"/>
                  <a:ea typeface="微软雅黑" panose="020B0503020204020204" pitchFamily="34" charset="-122"/>
                  <a:sym typeface="+mn-ea"/>
                </a:rPr>
                <a:t>消耗</a:t>
              </a:r>
              <a:endParaRPr lang="zh-CN" altLang="en-US" sz="1125" b="1" kern="0" dirty="0">
                <a:solidFill>
                  <a:srgbClr val="FFFFFF"/>
                </a:solidFill>
                <a:latin typeface="Century Gothic" panose="020B0502020202020204"/>
                <a:ea typeface="微软雅黑" panose="020B0503020204020204" pitchFamily="34" charset="-122"/>
              </a:endParaRPr>
            </a:p>
          </p:txBody>
        </p:sp>
      </p:grpSp>
      <p:sp>
        <p:nvSpPr>
          <p:cNvPr id="57" name="椭圆 56"/>
          <p:cNvSpPr/>
          <p:nvPr/>
        </p:nvSpPr>
        <p:spPr>
          <a:xfrm>
            <a:off x="6270116" y="1521512"/>
            <a:ext cx="1238586" cy="125336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j-lt"/>
                <a:sym typeface="+mn-ea"/>
              </a:rPr>
              <a:t>生态环境人类健康</a:t>
            </a:r>
            <a:r>
              <a:rPr lang="zh-CN" altLang="en-US" sz="15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j-lt"/>
                <a:sym typeface="+mn-ea"/>
              </a:rPr>
              <a:t>受到</a:t>
            </a:r>
            <a:r>
              <a:rPr lang="zh-CN" altLang="en-US" sz="15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j-lt"/>
                <a:sym typeface="+mn-ea"/>
              </a:rPr>
              <a:t>影响</a:t>
            </a:r>
            <a:endParaRPr lang="zh-CN" altLang="en-US" sz="15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j-lt"/>
              <a:sym typeface="+mn-ea"/>
            </a:endParaRPr>
          </a:p>
        </p:txBody>
      </p:sp>
      <p:grpSp>
        <p:nvGrpSpPr>
          <p:cNvPr id="58" name="组合 57"/>
          <p:cNvGrpSpPr/>
          <p:nvPr/>
        </p:nvGrpSpPr>
        <p:grpSpPr>
          <a:xfrm>
            <a:off x="3501028" y="2776866"/>
            <a:ext cx="2702606" cy="1367790"/>
            <a:chOff x="7105628" y="1092004"/>
            <a:chExt cx="4006968" cy="4224807"/>
          </a:xfrm>
          <a:solidFill>
            <a:srgbClr val="002060"/>
          </a:solidFill>
        </p:grpSpPr>
        <p:sp>
          <p:nvSpPr>
            <p:cNvPr id="59" name="五边形 58"/>
            <p:cNvSpPr/>
            <p:nvPr/>
          </p:nvSpPr>
          <p:spPr>
            <a:xfrm>
              <a:off x="7105628" y="1092004"/>
              <a:ext cx="4006968" cy="4169857"/>
            </a:xfrm>
            <a:prstGeom prst="homePlate">
              <a:avLst>
                <a:gd name="adj" fmla="val 28224"/>
              </a:avLst>
            </a:prstGeom>
            <a:gr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60" name="TextBox 31"/>
            <p:cNvSpPr txBox="1"/>
            <p:nvPr/>
          </p:nvSpPr>
          <p:spPr>
            <a:xfrm>
              <a:off x="8683533" y="3514305"/>
              <a:ext cx="2135256" cy="1802506"/>
            </a:xfrm>
            <a:prstGeom prst="rect">
              <a:avLst/>
            </a:prstGeom>
            <a:noFill/>
          </p:spPr>
          <p:txBody>
            <a:bodyPr wrap="square" rtlCol="0">
              <a:spAutoFit/>
            </a:bodyPr>
            <a:lstStyle/>
            <a:p>
              <a:pPr lvl="0" algn="ctr" defTabSz="914400">
                <a:defRPr/>
              </a:pPr>
              <a:r>
                <a:rPr lang="zh-CN" altLang="en-US" sz="1600" b="1" kern="0" dirty="0" smtClean="0">
                  <a:solidFill>
                    <a:srgbClr val="FFFFFF"/>
                  </a:solidFill>
                  <a:latin typeface="Century Gothic" panose="020B0502020202020204"/>
                  <a:ea typeface="微软雅黑" panose="020B0503020204020204" pitchFamily="34" charset="-122"/>
                </a:rPr>
                <a:t>动植物生存面临巨大风险</a:t>
              </a:r>
              <a:endParaRPr kumimoji="0" lang="zh-CN" altLang="en-US" sz="1600" b="1" i="0" u="none" strike="noStrike" kern="0" cap="none" spc="0" normalizeH="0" baseline="0" noProof="0" dirty="0" smtClean="0">
                <a:ln>
                  <a:noFill/>
                </a:ln>
                <a:solidFill>
                  <a:srgbClr val="FFFFFF"/>
                </a:solidFill>
                <a:effectLst/>
                <a:uLnTx/>
                <a:uFillTx/>
                <a:latin typeface="Century Gothic" panose="020B0502020202020204"/>
                <a:ea typeface="微软雅黑" panose="020B0503020204020204" pitchFamily="34" charset="-122"/>
              </a:endParaRPr>
            </a:p>
          </p:txBody>
        </p:sp>
      </p:grpSp>
      <p:grpSp>
        <p:nvGrpSpPr>
          <p:cNvPr id="61" name="组合 60"/>
          <p:cNvGrpSpPr/>
          <p:nvPr/>
        </p:nvGrpSpPr>
        <p:grpSpPr>
          <a:xfrm>
            <a:off x="2448455" y="2774911"/>
            <a:ext cx="2350249" cy="1350000"/>
            <a:chOff x="3166666" y="1873250"/>
            <a:chExt cx="3397028" cy="4169853"/>
          </a:xfrm>
          <a:solidFill>
            <a:schemeClr val="accent3"/>
          </a:solidFill>
        </p:grpSpPr>
        <p:sp>
          <p:nvSpPr>
            <p:cNvPr id="62" name="五边形 61"/>
            <p:cNvSpPr/>
            <p:nvPr/>
          </p:nvSpPr>
          <p:spPr>
            <a:xfrm>
              <a:off x="3166666" y="1873250"/>
              <a:ext cx="3397028" cy="4169853"/>
            </a:xfrm>
            <a:prstGeom prst="homePlate">
              <a:avLst>
                <a:gd name="adj" fmla="val 28224"/>
              </a:avLst>
            </a:prstGeom>
            <a:gr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63" name="椭圆 62"/>
            <p:cNvSpPr/>
            <p:nvPr/>
          </p:nvSpPr>
          <p:spPr>
            <a:xfrm>
              <a:off x="4543768" y="2394480"/>
              <a:ext cx="1109503" cy="1638427"/>
            </a:xfrm>
            <a:prstGeom prst="ellipse">
              <a:avLst/>
            </a:prstGeom>
            <a:gr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350" b="1" i="0" u="none" strike="noStrike" kern="0" cap="none" spc="0" normalizeH="0" baseline="0" noProof="0" smtClean="0">
                <a:ln>
                  <a:noFill/>
                </a:ln>
                <a:solidFill>
                  <a:srgbClr val="FFFFFF"/>
                </a:solidFill>
                <a:effectLst/>
                <a:uLnTx/>
                <a:uFillTx/>
                <a:latin typeface="Century Gothic" panose="020B0502020202020204"/>
                <a:ea typeface="微软雅黑" panose="020B0503020204020204" pitchFamily="34" charset="-122"/>
                <a:cs typeface="+mn-cs"/>
              </a:endParaRPr>
            </a:p>
          </p:txBody>
        </p:sp>
        <p:sp>
          <p:nvSpPr>
            <p:cNvPr id="64" name="TextBox 43"/>
            <p:cNvSpPr txBox="1"/>
            <p:nvPr/>
          </p:nvSpPr>
          <p:spPr>
            <a:xfrm>
              <a:off x="4381556" y="4302564"/>
              <a:ext cx="1702089" cy="1355310"/>
            </a:xfrm>
            <a:prstGeom prst="rect">
              <a:avLst/>
            </a:prstGeom>
            <a:grpFill/>
          </p:spPr>
          <p:txBody>
            <a:bodyPr wrap="square" rtlCol="0">
              <a:spAutoFit/>
            </a:bodyPr>
            <a:lstStyle/>
            <a:p>
              <a:pPr lvl="0" algn="ctr" defTabSz="914400">
                <a:defRPr/>
              </a:pPr>
              <a:r>
                <a:rPr kumimoji="0" lang="zh-CN" altLang="en-US" sz="1125" b="1" i="0" u="none" strike="noStrike" kern="0" cap="none" spc="0" normalizeH="0" baseline="0" noProof="0" dirty="0" smtClean="0">
                  <a:ln>
                    <a:noFill/>
                  </a:ln>
                  <a:solidFill>
                    <a:srgbClr val="FFFFFF"/>
                  </a:solidFill>
                  <a:effectLst/>
                  <a:uLnTx/>
                  <a:uFillTx/>
                  <a:latin typeface="Century Gothic" panose="020B0502020202020204"/>
                  <a:ea typeface="微软雅黑" panose="020B0503020204020204" pitchFamily="34" charset="-122"/>
                </a:rPr>
                <a:t>平流层臭氧层</a:t>
              </a:r>
              <a:endParaRPr kumimoji="0" lang="en-US" altLang="zh-CN" sz="1125" b="1" i="0" u="none" strike="noStrike" kern="0" cap="none" spc="0" normalizeH="0" baseline="0" noProof="0" dirty="0" smtClean="0">
                <a:ln>
                  <a:noFill/>
                </a:ln>
                <a:solidFill>
                  <a:srgbClr val="FFFFFF"/>
                </a:solidFill>
                <a:effectLst/>
                <a:uLnTx/>
                <a:uFillTx/>
                <a:latin typeface="Century Gothic" panose="020B0502020202020204"/>
                <a:ea typeface="微软雅黑" panose="020B0503020204020204" pitchFamily="34" charset="-122"/>
              </a:endParaRPr>
            </a:p>
            <a:p>
              <a:pPr lvl="0" algn="ctr" defTabSz="914400">
                <a:defRPr/>
              </a:pPr>
              <a:r>
                <a:rPr kumimoji="0" lang="zh-CN" altLang="en-US" sz="1125" b="1" i="0" u="none" strike="noStrike" kern="0" cap="none" spc="0" normalizeH="0" baseline="0" noProof="0" dirty="0" smtClean="0">
                  <a:ln>
                    <a:noFill/>
                  </a:ln>
                  <a:solidFill>
                    <a:srgbClr val="FFFFFF"/>
                  </a:solidFill>
                  <a:effectLst/>
                  <a:uLnTx/>
                  <a:uFillTx/>
                  <a:latin typeface="Century Gothic" panose="020B0502020202020204"/>
                  <a:ea typeface="微软雅黑" panose="020B0503020204020204" pitchFamily="34" charset="-122"/>
                </a:rPr>
                <a:t>被破坏</a:t>
              </a:r>
              <a:endParaRPr kumimoji="0" lang="zh-CN" altLang="en-US" sz="1125" b="1" i="0" u="none" strike="noStrike" kern="0" cap="none" spc="0" normalizeH="0" baseline="0" noProof="0" dirty="0" smtClean="0">
                <a:ln>
                  <a:noFill/>
                </a:ln>
                <a:solidFill>
                  <a:srgbClr val="FFFFFF"/>
                </a:solidFill>
                <a:effectLst/>
                <a:uLnTx/>
                <a:uFillTx/>
                <a:latin typeface="Century Gothic" panose="020B0502020202020204"/>
                <a:ea typeface="微软雅黑" panose="020B0503020204020204" pitchFamily="34" charset="-122"/>
              </a:endParaRPr>
            </a:p>
          </p:txBody>
        </p:sp>
      </p:grpSp>
      <p:grpSp>
        <p:nvGrpSpPr>
          <p:cNvPr id="65" name="组合 64"/>
          <p:cNvGrpSpPr/>
          <p:nvPr/>
        </p:nvGrpSpPr>
        <p:grpSpPr>
          <a:xfrm>
            <a:off x="1670808" y="2777745"/>
            <a:ext cx="1805159" cy="1350000"/>
            <a:chOff x="1229819" y="1873250"/>
            <a:chExt cx="2946182" cy="4169853"/>
          </a:xfrm>
          <a:solidFill>
            <a:srgbClr val="FFC000"/>
          </a:solidFill>
        </p:grpSpPr>
        <p:grpSp>
          <p:nvGrpSpPr>
            <p:cNvPr id="66" name="组合 65"/>
            <p:cNvGrpSpPr/>
            <p:nvPr/>
          </p:nvGrpSpPr>
          <p:grpSpPr>
            <a:xfrm>
              <a:off x="1229819" y="1873250"/>
              <a:ext cx="2946182" cy="4169853"/>
              <a:chOff x="1229819" y="1873250"/>
              <a:chExt cx="2946182" cy="4169853"/>
            </a:xfrm>
            <a:grpFill/>
          </p:grpSpPr>
          <p:sp>
            <p:nvSpPr>
              <p:cNvPr id="68" name="五边形 20"/>
              <p:cNvSpPr/>
              <p:nvPr/>
            </p:nvSpPr>
            <p:spPr>
              <a:xfrm>
                <a:off x="1229819" y="1873250"/>
                <a:ext cx="2946182" cy="4169853"/>
              </a:xfrm>
              <a:custGeom>
                <a:avLst/>
                <a:gdLst/>
                <a:ahLst/>
                <a:cxnLst/>
                <a:rect l="l" t="t" r="r" b="b"/>
                <a:pathLst>
                  <a:path w="1747984" h="2099604">
                    <a:moveTo>
                      <a:pt x="1747984" y="1049802"/>
                    </a:moveTo>
                    <a:lnTo>
                      <a:pt x="1155392" y="2099604"/>
                    </a:lnTo>
                    <a:lnTo>
                      <a:pt x="0" y="2099604"/>
                    </a:lnTo>
                    <a:lnTo>
                      <a:pt x="0" y="0"/>
                    </a:lnTo>
                    <a:lnTo>
                      <a:pt x="1155392" y="0"/>
                    </a:lnTo>
                    <a:close/>
                  </a:path>
                </a:pathLst>
              </a:custGeom>
              <a:gr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69" name="椭圆 68"/>
              <p:cNvSpPr/>
              <p:nvPr/>
            </p:nvSpPr>
            <p:spPr>
              <a:xfrm>
                <a:off x="1695292" y="2309157"/>
                <a:ext cx="1109503" cy="1638428"/>
              </a:xfrm>
              <a:prstGeom prst="ellipse">
                <a:avLst/>
              </a:prstGeom>
              <a:gr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350" b="0" i="0" u="none" strike="noStrike" kern="0" cap="none" spc="0" normalizeH="0" baseline="0" noProof="0" smtClean="0">
                  <a:ln>
                    <a:noFill/>
                  </a:ln>
                  <a:solidFill>
                    <a:srgbClr val="FFFFFF"/>
                  </a:solidFill>
                  <a:effectLst/>
                  <a:uLnTx/>
                  <a:uFillTx/>
                  <a:latin typeface="Century Gothic" panose="020B0502020202020204"/>
                  <a:ea typeface="微软雅黑" panose="020B0503020204020204" pitchFamily="34" charset="-122"/>
                  <a:cs typeface="+mn-cs"/>
                </a:endParaRPr>
              </a:p>
            </p:txBody>
          </p:sp>
        </p:grpSp>
        <p:sp>
          <p:nvSpPr>
            <p:cNvPr id="67" name="TextBox 46"/>
            <p:cNvSpPr txBox="1"/>
            <p:nvPr/>
          </p:nvSpPr>
          <p:spPr>
            <a:xfrm>
              <a:off x="1273559" y="4273688"/>
              <a:ext cx="2342397" cy="1355310"/>
            </a:xfrm>
            <a:prstGeom prst="rect">
              <a:avLst/>
            </a:prstGeom>
            <a:noFill/>
          </p:spPr>
          <p:txBody>
            <a:bodyPr wrap="square" rtlCol="0">
              <a:spAutoFit/>
            </a:bodyPr>
            <a:lstStyle/>
            <a:p>
              <a:pPr algn="ctr" defTabSz="914400">
                <a:defRPr/>
              </a:pPr>
              <a:r>
                <a:rPr lang="zh-CN" altLang="en-US" sz="1125" b="1" kern="0" dirty="0" smtClean="0">
                  <a:solidFill>
                    <a:srgbClr val="FFFFFF"/>
                  </a:solidFill>
                  <a:latin typeface="Century Gothic" panose="020B0502020202020204"/>
                  <a:ea typeface="微软雅黑" panose="020B0503020204020204" pitchFamily="34" charset="-122"/>
                  <a:sym typeface="+mn-ea"/>
                </a:rPr>
                <a:t>人类使用大量破坏臭氧层的物质</a:t>
              </a:r>
              <a:endParaRPr lang="zh-CN" altLang="en-US" sz="1125" b="1" kern="0" dirty="0">
                <a:solidFill>
                  <a:srgbClr val="FFFFFF"/>
                </a:solidFill>
                <a:latin typeface="Century Gothic" panose="020B0502020202020204"/>
                <a:ea typeface="微软雅黑" panose="020B0503020204020204" pitchFamily="34" charset="-122"/>
              </a:endParaRPr>
            </a:p>
          </p:txBody>
        </p:sp>
      </p:grpSp>
      <p:sp>
        <p:nvSpPr>
          <p:cNvPr id="70" name="椭圆 69"/>
          <p:cNvSpPr/>
          <p:nvPr/>
        </p:nvSpPr>
        <p:spPr>
          <a:xfrm>
            <a:off x="1993599" y="2905416"/>
            <a:ext cx="642214" cy="612119"/>
          </a:xfrm>
          <a:prstGeom prst="ellipse">
            <a:avLst/>
          </a:prstGeom>
          <a:blipFill rotWithShape="1">
            <a:blip r:embed="rId1"/>
            <a:stretch>
              <a:fillRect/>
            </a:stretch>
          </a:bli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350" b="0" i="0" u="none" strike="noStrike" kern="0" cap="none" spc="0" normalizeH="0" baseline="0" noProof="0" smtClean="0">
              <a:ln>
                <a:noFill/>
              </a:ln>
              <a:solidFill>
                <a:srgbClr val="FFFFFF"/>
              </a:solidFill>
              <a:effectLst/>
              <a:uLnTx/>
              <a:uFillTx/>
              <a:latin typeface="Century Gothic" panose="020B0502020202020204"/>
              <a:ea typeface="微软雅黑" panose="020B0503020204020204" pitchFamily="34" charset="-122"/>
              <a:cs typeface="+mn-cs"/>
            </a:endParaRPr>
          </a:p>
        </p:txBody>
      </p:sp>
      <p:sp>
        <p:nvSpPr>
          <p:cNvPr id="71" name="椭圆 70"/>
          <p:cNvSpPr/>
          <p:nvPr/>
        </p:nvSpPr>
        <p:spPr>
          <a:xfrm>
            <a:off x="6270116" y="2860154"/>
            <a:ext cx="1238586" cy="123353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5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j-lt"/>
                <a:sym typeface="+mn-ea"/>
              </a:rPr>
              <a:t>酸雨</a:t>
            </a:r>
            <a:endParaRPr lang="zh-CN" altLang="en-US" sz="15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j-lt"/>
              <a:sym typeface="+mn-ea"/>
            </a:endParaRPr>
          </a:p>
          <a:p>
            <a:pPr lvl="0" algn="ctr">
              <a:buClrTx/>
              <a:buSzTx/>
              <a:buFontTx/>
            </a:pPr>
            <a:r>
              <a:rPr lang="zh-CN" altLang="en-US" sz="15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j-lt"/>
                <a:sym typeface="+mn-ea"/>
              </a:rPr>
              <a:t>荒漠化</a:t>
            </a:r>
            <a:endParaRPr lang="zh-CN" altLang="en-US" sz="15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j-lt"/>
              <a:sym typeface="+mn-ea"/>
            </a:endParaRPr>
          </a:p>
          <a:p>
            <a:pPr lvl="0" algn="ctr">
              <a:buClrTx/>
              <a:buSzTx/>
              <a:buFontTx/>
            </a:pPr>
            <a:r>
              <a:rPr lang="zh-CN" altLang="en-US" sz="15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j-lt"/>
                <a:sym typeface="+mn-ea"/>
              </a:rPr>
              <a:t>资源环境问题</a:t>
            </a:r>
            <a:endParaRPr lang="zh-CN" altLang="en-US" sz="1500" b="1" dirty="0" smtClean="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mj-lt"/>
              <a:sym typeface="+mn-ea"/>
            </a:endParaRPr>
          </a:p>
        </p:txBody>
      </p:sp>
      <p:pic>
        <p:nvPicPr>
          <p:cNvPr id="72" name="图片 71"/>
          <p:cNvPicPr>
            <a:picLocks noChangeAspect="1"/>
          </p:cNvPicPr>
          <p:nvPr/>
        </p:nvPicPr>
        <p:blipFill rotWithShape="1">
          <a:blip r:embed="rId2" cstate="print">
            <a:extLst>
              <a:ext uri="{28A0092B-C50C-407E-A947-70E740481C1C}">
                <a14:useLocalDpi xmlns:a14="http://schemas.microsoft.com/office/drawing/2010/main" val="0"/>
              </a:ext>
            </a:extLst>
          </a:blip>
          <a:srcRect t="-3304" r="8390"/>
          <a:stretch>
            <a:fillRect/>
          </a:stretch>
        </p:blipFill>
        <p:spPr>
          <a:xfrm flipH="1">
            <a:off x="3615521" y="1605709"/>
            <a:ext cx="712896" cy="59918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3" name="图片 72"/>
          <p:cNvPicPr>
            <a:picLocks noChangeAspect="1"/>
          </p:cNvPicPr>
          <p:nvPr/>
        </p:nvPicPr>
        <p:blipFill rotWithShape="1">
          <a:blip r:embed="rId3">
            <a:extLst>
              <a:ext uri="{28A0092B-C50C-407E-A947-70E740481C1C}">
                <a14:useLocalDpi xmlns:a14="http://schemas.microsoft.com/office/drawing/2010/main" val="0"/>
              </a:ext>
            </a:extLst>
          </a:blip>
          <a:srcRect l="35000" t="13333"/>
          <a:stretch>
            <a:fillRect/>
          </a:stretch>
        </p:blipFill>
        <p:spPr>
          <a:xfrm>
            <a:off x="4909057" y="1642762"/>
            <a:ext cx="685029" cy="55923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4" name="图片 73"/>
          <p:cNvPicPr>
            <a:picLocks noChangeAspect="1"/>
          </p:cNvPicPr>
          <p:nvPr/>
        </p:nvPicPr>
        <p:blipFill rotWithShape="1">
          <a:blip r:embed="rId4">
            <a:extLst>
              <a:ext uri="{28A0092B-C50C-407E-A947-70E740481C1C}">
                <a14:useLocalDpi xmlns:a14="http://schemas.microsoft.com/office/drawing/2010/main" val="0"/>
              </a:ext>
            </a:extLst>
          </a:blip>
          <a:srcRect l="33652" r="18937" b="16293"/>
          <a:stretch>
            <a:fillRect/>
          </a:stretch>
        </p:blipFill>
        <p:spPr>
          <a:xfrm>
            <a:off x="4982622" y="2860110"/>
            <a:ext cx="732378" cy="65742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5" name="图片 74"/>
          <p:cNvPicPr>
            <a:picLocks noChangeAspect="1"/>
          </p:cNvPicPr>
          <p:nvPr/>
        </p:nvPicPr>
        <p:blipFill rotWithShape="1">
          <a:blip r:embed="rId5" cstate="print">
            <a:extLst>
              <a:ext uri="{28A0092B-C50C-407E-A947-70E740481C1C}">
                <a14:useLocalDpi xmlns:a14="http://schemas.microsoft.com/office/drawing/2010/main" val="0"/>
              </a:ext>
            </a:extLst>
          </a:blip>
          <a:srcRect l="2083" t="1" r="2083" b="11186"/>
          <a:stretch>
            <a:fillRect/>
          </a:stretch>
        </p:blipFill>
        <p:spPr>
          <a:xfrm>
            <a:off x="3580196" y="2860110"/>
            <a:ext cx="671209" cy="65742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386" name="Text Box 2"/>
          <p:cNvSpPr txBox="1"/>
          <p:nvPr/>
        </p:nvSpPr>
        <p:spPr>
          <a:xfrm>
            <a:off x="531495" y="271145"/>
            <a:ext cx="6264275" cy="554355"/>
          </a:xfrm>
          <a:prstGeom prst="rect">
            <a:avLst/>
          </a:prstGeom>
          <a:noFill/>
          <a:ln w="9525">
            <a:noFill/>
          </a:ln>
        </p:spPr>
        <p:txBody>
          <a:bodyPr wrap="square">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5</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人类</a:t>
            </a:r>
            <a:r>
              <a:rPr lang="zh-CN" altLang="zh-CN" sz="3005" b="1" dirty="0">
                <a:solidFill>
                  <a:srgbClr val="FF3300"/>
                </a:solidFill>
                <a:latin typeface="黑体" panose="02010609060101010101" pitchFamily="2" charset="-122"/>
                <a:ea typeface="黑体" panose="02010609060101010101" pitchFamily="2" charset="-122"/>
                <a:sym typeface="仿宋_GB2312" pitchFamily="49" charset="-122"/>
              </a:rPr>
              <a:t>工业</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文明及其环境问题特征</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bldLst>
      <p:bldP spid="57" grpId="0" bldLvl="0" animBg="1"/>
      <p:bldP spid="70" grpId="0" bldLvl="0" animBg="1"/>
      <p:bldP spid="71"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文本框 10"/>
          <p:cNvSpPr txBox="1"/>
          <p:nvPr/>
        </p:nvSpPr>
        <p:spPr>
          <a:xfrm>
            <a:off x="3865880" y="1254760"/>
            <a:ext cx="4521835" cy="1753235"/>
          </a:xfrm>
          <a:prstGeom prst="rect">
            <a:avLst/>
          </a:prstGeom>
          <a:noFill/>
        </p:spPr>
        <p:txBody>
          <a:bodyPr wrap="square" rtlCol="0">
            <a:spAutoFit/>
          </a:bodyPr>
          <a:lstStyle/>
          <a:p>
            <a:pPr algn="just">
              <a:lnSpc>
                <a:spcPct val="150000"/>
              </a:lnSpc>
            </a:pPr>
            <a:r>
              <a:rPr lang="zh-CN" altLang="en-US" sz="2400" b="1" dirty="0" smtClean="0">
                <a:solidFill>
                  <a:srgbClr val="00B0F0"/>
                </a:solidFill>
                <a:cs typeface="+mn-ea"/>
                <a:sym typeface="+mn-lt"/>
              </a:rPr>
              <a:t>　　“</a:t>
            </a:r>
            <a:r>
              <a:rPr lang="zh-CN" altLang="en-US" sz="2400" b="1" dirty="0">
                <a:solidFill>
                  <a:srgbClr val="00B0F0"/>
                </a:solidFill>
                <a:cs typeface="+mn-ea"/>
                <a:sym typeface="+mn-lt"/>
              </a:rPr>
              <a:t>我们不要过分陶醉于对自然界的胜利。对于我们的每一次胜利，自然界都报复了我们。”</a:t>
            </a:r>
            <a:endParaRPr lang="zh-CN" altLang="en-US" sz="2400" b="1" dirty="0">
              <a:solidFill>
                <a:srgbClr val="00B0F0"/>
              </a:solidFill>
              <a:cs typeface="+mn-ea"/>
              <a:sym typeface="+mn-lt"/>
            </a:endParaRPr>
          </a:p>
        </p:txBody>
      </p:sp>
      <p:pic>
        <p:nvPicPr>
          <p:cNvPr id="2050" name="Picture 2" descr="https://timgsa.baidu.com/timg?image&amp;quality=80&amp;size=b9999_10000&amp;sec=1589797592949&amp;di=6b60a60748e3fab63ef4f1915de78741&amp;imgtype=0&amp;src=http%3A%2F%2Fpic.baike.soso.com%2Fp%2F20140227%2F20140227110333-89078405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7782" y="1180604"/>
            <a:ext cx="2355930" cy="2915464"/>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5501718" y="3344847"/>
            <a:ext cx="3648075" cy="506730"/>
          </a:xfrm>
          <a:prstGeom prst="rect">
            <a:avLst/>
          </a:prstGeom>
          <a:noFill/>
        </p:spPr>
        <p:txBody>
          <a:bodyPr wrap="square" rtlCol="0">
            <a:spAutoFit/>
          </a:bodyPr>
          <a:lstStyle/>
          <a:p>
            <a:pPr>
              <a:lnSpc>
                <a:spcPct val="150000"/>
              </a:lnSpc>
            </a:pPr>
            <a:r>
              <a:rPr lang="en-US" altLang="zh-CN" b="1" dirty="0" smtClean="0">
                <a:solidFill>
                  <a:srgbClr val="00B0F0"/>
                </a:solidFill>
                <a:effectLst>
                  <a:outerShdw blurRad="38100" dist="38100" dir="2700000" algn="tl">
                    <a:srgbClr val="000000">
                      <a:alpha val="43137"/>
                    </a:srgbClr>
                  </a:outerShdw>
                </a:effectLst>
                <a:cs typeface="+mn-ea"/>
                <a:sym typeface="+mn-lt"/>
              </a:rPr>
              <a:t>——  </a:t>
            </a:r>
            <a:r>
              <a:rPr lang="zh-CN" altLang="en-US" b="1" dirty="0" smtClean="0">
                <a:solidFill>
                  <a:srgbClr val="00B0F0"/>
                </a:solidFill>
                <a:effectLst>
                  <a:outerShdw blurRad="38100" dist="38100" dir="2700000" algn="tl">
                    <a:srgbClr val="000000">
                      <a:alpha val="43137"/>
                    </a:srgbClr>
                  </a:outerShdw>
                </a:effectLst>
                <a:cs typeface="+mn-ea"/>
                <a:sym typeface="+mn-lt"/>
              </a:rPr>
              <a:t>弗里德里希</a:t>
            </a:r>
            <a:r>
              <a:rPr lang="en-US" altLang="zh-CN" b="1" dirty="0">
                <a:solidFill>
                  <a:srgbClr val="00B0F0"/>
                </a:solidFill>
                <a:effectLst>
                  <a:outerShdw blurRad="38100" dist="38100" dir="2700000" algn="tl">
                    <a:srgbClr val="000000">
                      <a:alpha val="43137"/>
                    </a:srgbClr>
                  </a:outerShdw>
                </a:effectLst>
                <a:cs typeface="+mn-ea"/>
                <a:sym typeface="+mn-lt"/>
              </a:rPr>
              <a:t>·</a:t>
            </a:r>
            <a:r>
              <a:rPr lang="zh-CN" altLang="en-US" b="1" dirty="0">
                <a:solidFill>
                  <a:srgbClr val="00B0F0"/>
                </a:solidFill>
                <a:effectLst>
                  <a:outerShdw blurRad="38100" dist="38100" dir="2700000" algn="tl">
                    <a:srgbClr val="000000">
                      <a:alpha val="43137"/>
                    </a:srgbClr>
                  </a:outerShdw>
                </a:effectLst>
                <a:cs typeface="+mn-ea"/>
                <a:sym typeface="+mn-lt"/>
              </a:rPr>
              <a:t>恩格斯</a:t>
            </a:r>
            <a:endParaRPr lang="zh-CN" altLang="en-US" b="1" dirty="0">
              <a:solidFill>
                <a:srgbClr val="00B0F0"/>
              </a:solidFill>
              <a:effectLst>
                <a:outerShdw blurRad="38100" dist="38100" dir="2700000" algn="tl">
                  <a:srgbClr val="000000">
                    <a:alpha val="43137"/>
                  </a:srgbClr>
                </a:outerShdw>
              </a:effectLst>
              <a:cs typeface="+mn-ea"/>
              <a:sym typeface="+mn-lt"/>
            </a:endParaRPr>
          </a:p>
        </p:txBody>
      </p:sp>
      <p:sp>
        <p:nvSpPr>
          <p:cNvPr id="16386" name="Text Box 2"/>
          <p:cNvSpPr txBox="1"/>
          <p:nvPr/>
        </p:nvSpPr>
        <p:spPr>
          <a:xfrm>
            <a:off x="531495" y="155575"/>
            <a:ext cx="6264275" cy="554355"/>
          </a:xfrm>
          <a:prstGeom prst="rect">
            <a:avLst/>
          </a:prstGeom>
          <a:noFill/>
          <a:ln w="9525">
            <a:noFill/>
          </a:ln>
        </p:spPr>
        <p:txBody>
          <a:bodyPr wrap="square">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5</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人类</a:t>
            </a:r>
            <a:r>
              <a:rPr lang="zh-CN" altLang="zh-CN" sz="3005" b="1" dirty="0">
                <a:solidFill>
                  <a:srgbClr val="FF3300"/>
                </a:solidFill>
                <a:latin typeface="黑体" panose="02010609060101010101" pitchFamily="2" charset="-122"/>
                <a:ea typeface="黑体" panose="02010609060101010101" pitchFamily="2" charset="-122"/>
                <a:sym typeface="仿宋_GB2312" pitchFamily="49" charset="-122"/>
              </a:rPr>
              <a:t>工业</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文明及其环境问题特征</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21097" y="602911"/>
            <a:ext cx="7765180" cy="2546481"/>
          </a:xfrm>
        </p:spPr>
        <p:txBody>
          <a:bodyPr>
            <a:noAutofit/>
          </a:bodyPr>
          <a:lstStyle/>
          <a:p>
            <a:pPr marL="0" indent="0">
              <a:lnSpc>
                <a:spcPct val="157000"/>
              </a:lnSpc>
              <a:buNone/>
            </a:pPr>
            <a:r>
              <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rPr>
              <a:t>   </a:t>
            </a:r>
            <a:r>
              <a:rPr lang="zh-CN" altLang="en-US" sz="2400" dirty="0">
                <a:solidFill>
                  <a:srgbClr val="0070C0"/>
                </a:solidFill>
              </a:rPr>
              <a:t>　　</a:t>
            </a:r>
            <a:endParaRPr lang="en-US" altLang="zh-CN"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a:p>
            <a:pPr marL="0" indent="0">
              <a:lnSpc>
                <a:spcPct val="157000"/>
              </a:lnSpc>
              <a:spcBef>
                <a:spcPts val="0"/>
              </a:spcBef>
              <a:buFont typeface="Wingdings" panose="05000000000000000000" charset="0"/>
              <a:buChar char="l"/>
            </a:pPr>
            <a:r>
              <a:rPr sz="2400" b="1" dirty="0">
                <a:solidFill>
                  <a:srgbClr val="0070C0"/>
                </a:solidFill>
                <a:latin typeface="黑体" panose="02010609060101010101" pitchFamily="2" charset="-122"/>
                <a:ea typeface="黑体" panose="02010609060101010101" pitchFamily="2" charset="-122"/>
              </a:rPr>
              <a:t>文明与野蛮、蒙昧相对，指人类脱离野蛮的状况，成为进步的状态；故其中含有开化与教育的意义在内；</a:t>
            </a:r>
            <a:endParaRPr sz="2400" b="1" dirty="0">
              <a:solidFill>
                <a:srgbClr val="0070C0"/>
              </a:solidFill>
              <a:latin typeface="黑体" panose="02010609060101010101" pitchFamily="2" charset="-122"/>
              <a:ea typeface="黑体" panose="02010609060101010101" pitchFamily="2" charset="-122"/>
            </a:endParaRPr>
          </a:p>
          <a:p>
            <a:pPr marL="0" indent="0">
              <a:lnSpc>
                <a:spcPct val="157000"/>
              </a:lnSpc>
              <a:spcBef>
                <a:spcPts val="0"/>
              </a:spcBef>
              <a:buFont typeface="Wingdings" panose="05000000000000000000" charset="0"/>
              <a:buChar char="l"/>
            </a:pPr>
            <a:r>
              <a:rPr sz="2400" b="1" dirty="0">
                <a:solidFill>
                  <a:srgbClr val="0070C0"/>
                </a:solidFill>
                <a:latin typeface="黑体" panose="02010609060101010101" pitchFamily="2" charset="-122"/>
                <a:ea typeface="黑体" panose="02010609060101010101" pitchFamily="2" charset="-122"/>
              </a:rPr>
              <a:t>文明反映的是社会、国家、地区和个人发展进步程度；</a:t>
            </a:r>
            <a:endParaRPr sz="2400" b="1" dirty="0">
              <a:solidFill>
                <a:srgbClr val="0070C0"/>
              </a:solidFill>
              <a:latin typeface="黑体" panose="02010609060101010101" pitchFamily="2" charset="-122"/>
              <a:ea typeface="黑体" panose="02010609060101010101" pitchFamily="2" charset="-122"/>
            </a:endParaRPr>
          </a:p>
          <a:p>
            <a:pPr marL="0" indent="0">
              <a:lnSpc>
                <a:spcPct val="157000"/>
              </a:lnSpc>
              <a:spcBef>
                <a:spcPts val="0"/>
              </a:spcBef>
              <a:buFont typeface="Wingdings" panose="05000000000000000000" charset="0"/>
              <a:buChar char="l"/>
            </a:pPr>
            <a:r>
              <a:rPr sz="2400" b="1" dirty="0">
                <a:solidFill>
                  <a:srgbClr val="0070C0"/>
                </a:solidFill>
                <a:latin typeface="黑体" panose="02010609060101010101" pitchFamily="2" charset="-122"/>
                <a:ea typeface="黑体" panose="02010609060101010101" pitchFamily="2" charset="-122"/>
              </a:rPr>
              <a:t>文明人文精神、发明创造以及公序良俗的总和；</a:t>
            </a:r>
            <a:endParaRPr sz="2400" b="1" dirty="0">
              <a:solidFill>
                <a:srgbClr val="0070C0"/>
              </a:solidFill>
              <a:latin typeface="黑体" panose="02010609060101010101" pitchFamily="2" charset="-122"/>
              <a:ea typeface="黑体" panose="02010609060101010101" pitchFamily="2" charset="-122"/>
            </a:endParaRPr>
          </a:p>
          <a:p>
            <a:pPr marL="0" indent="0">
              <a:lnSpc>
                <a:spcPct val="157000"/>
              </a:lnSpc>
              <a:spcBef>
                <a:spcPts val="0"/>
              </a:spcBef>
              <a:buFont typeface="Wingdings" panose="05000000000000000000" charset="0"/>
              <a:buChar char="l"/>
            </a:pPr>
            <a:r>
              <a:rPr sz="2400" b="1" dirty="0">
                <a:solidFill>
                  <a:srgbClr val="0070C0"/>
                </a:solidFill>
                <a:latin typeface="黑体" panose="02010609060101010101" pitchFamily="2" charset="-122"/>
                <a:ea typeface="黑体" panose="02010609060101010101" pitchFamily="2" charset="-122"/>
              </a:rPr>
              <a:t>文明包括家族观念、工具、语言、文字、信仰、宗教观念、法律、城邦和国家等等</a:t>
            </a:r>
            <a:r>
              <a:rPr lang="zh-CN" sz="2400" b="1" dirty="0">
                <a:solidFill>
                  <a:srgbClr val="0070C0"/>
                </a:solidFill>
                <a:latin typeface="黑体" panose="02010609060101010101" pitchFamily="2" charset="-122"/>
                <a:ea typeface="黑体" panose="02010609060101010101" pitchFamily="2" charset="-122"/>
              </a:rPr>
              <a:t>。</a:t>
            </a:r>
            <a:endParaRPr sz="2400" b="1" dirty="0">
              <a:solidFill>
                <a:srgbClr val="0070C0"/>
              </a:solidFill>
              <a:latin typeface="黑体" panose="02010609060101010101" pitchFamily="2" charset="-122"/>
              <a:ea typeface="黑体" panose="02010609060101010101" pitchFamily="2" charset="-122"/>
            </a:endParaRPr>
          </a:p>
          <a:p>
            <a:pPr marL="0" indent="0">
              <a:lnSpc>
                <a:spcPct val="157000"/>
              </a:lnSpc>
              <a:spcBef>
                <a:spcPts val="0"/>
              </a:spcBef>
              <a:buFont typeface="Wingdings" panose="05000000000000000000" charset="0"/>
              <a:buNone/>
            </a:pPr>
            <a:endParaRPr lang="zh-CN" altLang="en-US" sz="2400" dirty="0">
              <a:solidFill>
                <a:srgbClr val="0070C0"/>
              </a:solidFill>
              <a:latin typeface="黑体" panose="02010609060101010101" pitchFamily="2" charset="-122"/>
              <a:ea typeface="黑体" panose="02010609060101010101" pitchFamily="2" charset="-122"/>
              <a:cs typeface="黑体" panose="02010609060101010101" pitchFamily="2" charset="-122"/>
            </a:endParaRPr>
          </a:p>
          <a:p>
            <a:pPr>
              <a:buFont typeface="Wingdings" panose="05000000000000000000" charset="0"/>
              <a:buChar char="l"/>
            </a:pPr>
            <a:endParaRPr lang="zh-CN" altLang="en-US" sz="2400" dirty="0">
              <a:solidFill>
                <a:srgbClr val="0070C0"/>
              </a:solidFill>
              <a:latin typeface="黑体" panose="02010609060101010101" pitchFamily="2" charset="-122"/>
              <a:ea typeface="黑体" panose="02010609060101010101" pitchFamily="2" charset="-122"/>
              <a:cs typeface="黑体" panose="02010609060101010101" pitchFamily="2" charset="-122"/>
            </a:endParaRPr>
          </a:p>
        </p:txBody>
      </p:sp>
      <p:sp>
        <p:nvSpPr>
          <p:cNvPr id="6" name="Text Box 2"/>
          <p:cNvSpPr txBox="1"/>
          <p:nvPr/>
        </p:nvSpPr>
        <p:spPr>
          <a:xfrm>
            <a:off x="821285" y="452589"/>
            <a:ext cx="6264973"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1.</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什么是人类文明？</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785495"/>
            <a:ext cx="7910195" cy="2546350"/>
          </a:xfrm>
        </p:spPr>
        <p:txBody>
          <a:bodyPr>
            <a:noAutofit/>
          </a:bodyPr>
          <a:lstStyle/>
          <a:p>
            <a:pPr marL="0" indent="0" algn="just">
              <a:lnSpc>
                <a:spcPct val="127000"/>
              </a:lnSpc>
              <a:buNone/>
            </a:pPr>
            <a:r>
              <a:rPr lang="zh-CN" altLang="en-US" sz="2400" dirty="0" smtClean="0">
                <a:solidFill>
                  <a:srgbClr val="C0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黑体" panose="02010609060101010101" pitchFamily="2" charset="-122"/>
                <a:sym typeface="+mn-ea"/>
              </a:rPr>
              <a:t>对工业文明的反思</a:t>
            </a:r>
            <a:r>
              <a:rPr lang="zh-CN" altLang="en-US" sz="2025" dirty="0" smtClean="0">
                <a:solidFill>
                  <a:srgbClr val="0070C0"/>
                </a:solidFill>
                <a:latin typeface="黑体" panose="02010609060101010101" pitchFamily="2" charset="-122"/>
                <a:ea typeface="黑体" panose="02010609060101010101" pitchFamily="2" charset="-122"/>
                <a:cs typeface="黑体" panose="02010609060101010101" pitchFamily="2" charset="-122"/>
              </a:rPr>
              <a:t>   </a:t>
            </a:r>
            <a:r>
              <a:rPr lang="zh-CN" altLang="en-US" sz="2025" dirty="0">
                <a:solidFill>
                  <a:srgbClr val="0070C0"/>
                </a:solidFill>
              </a:rPr>
              <a:t>　　</a:t>
            </a:r>
            <a:endParaRPr lang="en-US" altLang="zh-CN" sz="2025"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a:p>
            <a:pPr marL="0" indent="0" algn="just">
              <a:lnSpc>
                <a:spcPct val="127000"/>
              </a:lnSpc>
              <a:spcBef>
                <a:spcPts val="0"/>
              </a:spcBef>
              <a:buFont typeface="Wingdings" panose="05000000000000000000" charset="0"/>
              <a:buChar char="l"/>
            </a:pPr>
            <a:r>
              <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rPr>
              <a:t>反思工业文明的人类中心主义</a:t>
            </a:r>
            <a:r>
              <a:rPr lang="zh-CN" altLang="en-US" sz="3200" b="1" dirty="0" smtClean="0">
                <a:gradFill>
                  <a:gsLst>
                    <a:gs pos="0">
                      <a:srgbClr val="7B32B2"/>
                    </a:gs>
                    <a:gs pos="100000">
                      <a:srgbClr val="401A5D"/>
                    </a:gs>
                  </a:gsLst>
                  <a:lin scaled="0"/>
                </a:gra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黑体" panose="02010609060101010101" pitchFamily="2" charset="-122"/>
              </a:rPr>
              <a:t>价值观</a:t>
            </a:r>
            <a:r>
              <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rPr>
              <a:t>：人类中心主义将人类视为自然万物的中心和主宰，我们抱着“人定胜天”的思想去利用自然、改造自然和征服自然。</a:t>
            </a:r>
            <a:endPar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a:p>
            <a:pPr marL="0" indent="0" algn="just">
              <a:lnSpc>
                <a:spcPct val="127000"/>
              </a:lnSpc>
              <a:spcBef>
                <a:spcPts val="0"/>
              </a:spcBef>
              <a:buFont typeface="Wingdings" panose="05000000000000000000" charset="0"/>
              <a:buChar char="l"/>
            </a:pPr>
            <a:r>
              <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rPr>
              <a:t>反思工业文明的线性</a:t>
            </a:r>
            <a:r>
              <a:rPr lang="zh-CN" altLang="en-US" sz="3200" b="1" dirty="0" smtClean="0">
                <a:gradFill>
                  <a:gsLst>
                    <a:gs pos="0">
                      <a:srgbClr val="7B32B2"/>
                    </a:gs>
                    <a:gs pos="100000">
                      <a:srgbClr val="401A5D"/>
                    </a:gs>
                  </a:gsLst>
                  <a:lin scaled="0"/>
                </a:gra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黑体" panose="02010609060101010101" pitchFamily="2" charset="-122"/>
              </a:rPr>
              <a:t>发展方式</a:t>
            </a:r>
            <a:r>
              <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rPr>
              <a:t>：工业文明的大量生产、大量消费、大量废弃的线性发展方式，必然导致资源耗竭、环境污染和生态破坏。</a:t>
            </a:r>
            <a:endParaRPr lang="zh-CN" altLang="en-US" sz="2400" dirty="0" smtClean="0">
              <a:solidFill>
                <a:srgbClr val="0070C0"/>
              </a:solidFill>
              <a:latin typeface="黑体" panose="02010609060101010101" pitchFamily="2" charset="-122"/>
              <a:ea typeface="黑体" panose="02010609060101010101" pitchFamily="2" charset="-122"/>
              <a:cs typeface="黑体" panose="02010609060101010101" pitchFamily="2" charset="-122"/>
            </a:endParaRPr>
          </a:p>
        </p:txBody>
      </p:sp>
      <p:sp>
        <p:nvSpPr>
          <p:cNvPr id="4" name="Text Box 2"/>
          <p:cNvSpPr txBox="1"/>
          <p:nvPr/>
        </p:nvSpPr>
        <p:spPr>
          <a:xfrm>
            <a:off x="531495" y="155575"/>
            <a:ext cx="6264275" cy="554355"/>
          </a:xfrm>
          <a:prstGeom prst="rect">
            <a:avLst/>
          </a:prstGeom>
          <a:noFill/>
          <a:ln w="9525">
            <a:noFill/>
          </a:ln>
        </p:spPr>
        <p:txBody>
          <a:bodyPr wrap="square">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5</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人类</a:t>
            </a:r>
            <a:r>
              <a:rPr lang="zh-CN" altLang="zh-CN" sz="3005" b="1" dirty="0">
                <a:solidFill>
                  <a:srgbClr val="FF3300"/>
                </a:solidFill>
                <a:latin typeface="黑体" panose="02010609060101010101" pitchFamily="2" charset="-122"/>
                <a:ea typeface="黑体" panose="02010609060101010101" pitchFamily="2" charset="-122"/>
                <a:sym typeface="仿宋_GB2312" pitchFamily="49" charset="-122"/>
              </a:rPr>
              <a:t>工业</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文明及其环境问题特征</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graphicFrame>
        <p:nvGraphicFramePr>
          <p:cNvPr id="2" name="表格 1"/>
          <p:cNvGraphicFramePr/>
          <p:nvPr>
            <p:custDataLst>
              <p:tags r:id="rId1"/>
            </p:custDataLst>
          </p:nvPr>
        </p:nvGraphicFramePr>
        <p:xfrm>
          <a:off x="680085" y="890905"/>
          <a:ext cx="7835265" cy="3992880"/>
        </p:xfrm>
        <a:graphic>
          <a:graphicData uri="http://schemas.openxmlformats.org/drawingml/2006/table">
            <a:tbl>
              <a:tblPr firstRow="1" bandRow="1">
                <a:tableStyleId>{5940675A-B579-460E-94D1-54222C63F5DA}</a:tableStyleId>
              </a:tblPr>
              <a:tblGrid>
                <a:gridCol w="2076450"/>
                <a:gridCol w="891540"/>
                <a:gridCol w="1394460"/>
                <a:gridCol w="1162050"/>
                <a:gridCol w="2310765"/>
              </a:tblGrid>
              <a:tr h="1329690">
                <a:tc>
                  <a:txBody>
                    <a:bodyPr/>
                    <a:p>
                      <a:pPr algn="ctr">
                        <a:buClrTx/>
                        <a:buSzTx/>
                        <a:buFontTx/>
                        <a:buNone/>
                      </a:pPr>
                      <a:r>
                        <a:rPr lang="zh-CN" altLang="en-US" sz="2400" b="1">
                          <a:solidFill>
                            <a:srgbClr val="0070C0"/>
                          </a:solidFill>
                          <a:latin typeface="黑体" panose="02010609060101010101" pitchFamily="2" charset="-122"/>
                          <a:ea typeface="黑体" panose="02010609060101010101" pitchFamily="2" charset="-122"/>
                          <a:cs typeface="楷体" panose="02010609060101010101" charset="-122"/>
                        </a:rPr>
                        <a:t>生产力</a:t>
                      </a:r>
                      <a:endParaRPr lang="zh-CN" altLang="en-US" sz="2400" b="1">
                        <a:solidFill>
                          <a:srgbClr val="0070C0"/>
                        </a:solidFill>
                        <a:latin typeface="黑体" panose="02010609060101010101" pitchFamily="2" charset="-122"/>
                        <a:ea typeface="黑体" panose="02010609060101010101" pitchFamily="2" charset="-122"/>
                        <a:cs typeface="楷体" panose="02010609060101010101" charset="-122"/>
                      </a:endParaRPr>
                    </a:p>
                    <a:p>
                      <a:pPr algn="ctr">
                        <a:buClrTx/>
                        <a:buSzTx/>
                        <a:buFontTx/>
                        <a:buNone/>
                      </a:pPr>
                      <a:r>
                        <a:rPr lang="zh-CN" altLang="en-US" sz="2400" b="1">
                          <a:solidFill>
                            <a:srgbClr val="0070C0"/>
                          </a:solidFill>
                          <a:latin typeface="黑体" panose="02010609060101010101" pitchFamily="2" charset="-122"/>
                          <a:ea typeface="黑体" panose="02010609060101010101" pitchFamily="2" charset="-122"/>
                          <a:cs typeface="楷体" panose="02010609060101010101" charset="-122"/>
                        </a:rPr>
                        <a:t>水平</a:t>
                      </a:r>
                      <a:endParaRPr lang="zh-CN" altLang="en-US" sz="2400" b="1">
                        <a:solidFill>
                          <a:srgbClr val="0070C0"/>
                        </a:solidFill>
                        <a:latin typeface="黑体" panose="02010609060101010101" pitchFamily="2" charset="-122"/>
                        <a:ea typeface="黑体" panose="02010609060101010101" pitchFamily="2" charset="-122"/>
                        <a:cs typeface="楷体" panose="02010609060101010101" charset="-122"/>
                      </a:endParaRPr>
                    </a:p>
                  </a:txBody>
                  <a:tcPr marL="51437" marR="51437"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algn="ctr">
                        <a:buClrTx/>
                        <a:buSzTx/>
                        <a:buFontTx/>
                        <a:buNone/>
                      </a:pPr>
                      <a:r>
                        <a:rPr lang="zh-CN" altLang="en-US" sz="2400" b="1">
                          <a:solidFill>
                            <a:srgbClr val="0070C0"/>
                          </a:solidFill>
                          <a:latin typeface="黑体" panose="02010609060101010101" pitchFamily="2" charset="-122"/>
                          <a:ea typeface="黑体" panose="02010609060101010101" pitchFamily="2" charset="-122"/>
                          <a:cs typeface="楷体" panose="02010609060101010101" charset="-122"/>
                        </a:rPr>
                        <a:t>持续时间</a:t>
                      </a:r>
                      <a:endParaRPr lang="zh-CN" altLang="en-US" sz="2400" b="1">
                        <a:solidFill>
                          <a:srgbClr val="0070C0"/>
                        </a:solidFill>
                        <a:latin typeface="黑体" panose="02010609060101010101" pitchFamily="2" charset="-122"/>
                        <a:ea typeface="黑体" panose="02010609060101010101" pitchFamily="2" charset="-122"/>
                        <a:cs typeface="楷体" panose="02010609060101010101" charset="-122"/>
                      </a:endParaRPr>
                    </a:p>
                  </a:txBody>
                  <a:tcPr marL="51437" marR="51437"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algn="ctr">
                        <a:buClrTx/>
                        <a:buSzTx/>
                        <a:buFontTx/>
                        <a:buNone/>
                      </a:pPr>
                      <a:r>
                        <a:rPr lang="zh-CN" altLang="en-US" sz="2400" b="1">
                          <a:solidFill>
                            <a:srgbClr val="0070C0"/>
                          </a:solidFill>
                          <a:latin typeface="黑体" panose="02010609060101010101" pitchFamily="2" charset="-122"/>
                          <a:ea typeface="黑体" panose="02010609060101010101" pitchFamily="2" charset="-122"/>
                          <a:cs typeface="楷体" panose="02010609060101010101" charset="-122"/>
                        </a:rPr>
                        <a:t>人类的</a:t>
                      </a:r>
                      <a:endParaRPr lang="zh-CN" altLang="en-US" sz="2400" b="1">
                        <a:solidFill>
                          <a:srgbClr val="0070C0"/>
                        </a:solidFill>
                        <a:latin typeface="黑体" panose="02010609060101010101" pitchFamily="2" charset="-122"/>
                        <a:ea typeface="黑体" panose="02010609060101010101" pitchFamily="2" charset="-122"/>
                        <a:cs typeface="楷体" panose="02010609060101010101" charset="-122"/>
                      </a:endParaRPr>
                    </a:p>
                    <a:p>
                      <a:pPr algn="ctr">
                        <a:buClrTx/>
                        <a:buSzTx/>
                        <a:buFontTx/>
                        <a:buNone/>
                      </a:pPr>
                      <a:r>
                        <a:rPr lang="zh-CN" altLang="en-US" sz="2400" b="1">
                          <a:solidFill>
                            <a:srgbClr val="0070C0"/>
                          </a:solidFill>
                          <a:latin typeface="黑体" panose="02010609060101010101" pitchFamily="2" charset="-122"/>
                          <a:ea typeface="黑体" panose="02010609060101010101" pitchFamily="2" charset="-122"/>
                          <a:cs typeface="楷体" panose="02010609060101010101" charset="-122"/>
                        </a:rPr>
                        <a:t>主体观念</a:t>
                      </a:r>
                      <a:endParaRPr lang="zh-CN" altLang="en-US" sz="2400" b="1">
                        <a:solidFill>
                          <a:srgbClr val="0070C0"/>
                        </a:solidFill>
                        <a:latin typeface="黑体" panose="02010609060101010101" pitchFamily="2" charset="-122"/>
                        <a:ea typeface="黑体" panose="02010609060101010101" pitchFamily="2" charset="-122"/>
                        <a:cs typeface="楷体" panose="02010609060101010101" charset="-122"/>
                      </a:endParaRPr>
                    </a:p>
                  </a:txBody>
                  <a:tcPr marL="51437" marR="51437"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algn="ctr">
                        <a:buClrTx/>
                        <a:buSzTx/>
                        <a:buFontTx/>
                        <a:buNone/>
                      </a:pPr>
                      <a:r>
                        <a:rPr lang="zh-CN" altLang="en-US" sz="2400" b="1">
                          <a:solidFill>
                            <a:srgbClr val="0070C0"/>
                          </a:solidFill>
                          <a:latin typeface="黑体" panose="02010609060101010101" pitchFamily="2" charset="-122"/>
                          <a:ea typeface="黑体" panose="02010609060101010101" pitchFamily="2" charset="-122"/>
                          <a:cs typeface="楷体" panose="02010609060101010101" charset="-122"/>
                        </a:rPr>
                        <a:t>人与自然关系</a:t>
                      </a:r>
                      <a:endParaRPr lang="zh-CN" altLang="en-US" sz="2400" b="1">
                        <a:solidFill>
                          <a:srgbClr val="0070C0"/>
                        </a:solidFill>
                        <a:latin typeface="黑体" panose="02010609060101010101" pitchFamily="2" charset="-122"/>
                        <a:ea typeface="黑体" panose="02010609060101010101" pitchFamily="2" charset="-122"/>
                        <a:cs typeface="楷体" panose="02010609060101010101" charset="-122"/>
                      </a:endParaRPr>
                    </a:p>
                  </a:txBody>
                  <a:tcPr marL="51437" marR="51437"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algn="ctr">
                        <a:buClrTx/>
                        <a:buSzTx/>
                        <a:buFontTx/>
                        <a:buNone/>
                      </a:pPr>
                      <a:r>
                        <a:rPr lang="zh-CN" altLang="en-US" sz="2400" b="1">
                          <a:solidFill>
                            <a:srgbClr val="0070C0"/>
                          </a:solidFill>
                          <a:latin typeface="黑体" panose="02010609060101010101" pitchFamily="2" charset="-122"/>
                          <a:ea typeface="黑体" panose="02010609060101010101" pitchFamily="2" charset="-122"/>
                          <a:cs typeface="楷体" panose="02010609060101010101" charset="-122"/>
                          <a:sym typeface="+mn-ea"/>
                        </a:rPr>
                        <a:t>人类对环境</a:t>
                      </a:r>
                      <a:endParaRPr lang="zh-CN" altLang="en-US" sz="2400" b="1">
                        <a:solidFill>
                          <a:srgbClr val="0070C0"/>
                        </a:solidFill>
                        <a:latin typeface="黑体" panose="02010609060101010101" pitchFamily="2" charset="-122"/>
                        <a:ea typeface="黑体" panose="02010609060101010101" pitchFamily="2" charset="-122"/>
                        <a:cs typeface="楷体" panose="02010609060101010101" charset="-122"/>
                        <a:sym typeface="+mn-ea"/>
                      </a:endParaRPr>
                    </a:p>
                    <a:p>
                      <a:pPr algn="ctr">
                        <a:buClrTx/>
                        <a:buSzTx/>
                        <a:buFontTx/>
                        <a:buNone/>
                      </a:pPr>
                      <a:r>
                        <a:rPr lang="zh-CN" altLang="en-US" sz="2400" b="1">
                          <a:solidFill>
                            <a:srgbClr val="0070C0"/>
                          </a:solidFill>
                          <a:latin typeface="黑体" panose="02010609060101010101" pitchFamily="2" charset="-122"/>
                          <a:ea typeface="黑体" panose="02010609060101010101" pitchFamily="2" charset="-122"/>
                          <a:cs typeface="楷体" panose="02010609060101010101" charset="-122"/>
                          <a:sym typeface="+mn-ea"/>
                        </a:rPr>
                        <a:t>的影响</a:t>
                      </a:r>
                      <a:endParaRPr lang="zh-CN" altLang="en-US" sz="2400" b="1">
                        <a:solidFill>
                          <a:srgbClr val="0070C0"/>
                        </a:solidFill>
                        <a:latin typeface="黑体" panose="02010609060101010101" pitchFamily="2" charset="-122"/>
                        <a:ea typeface="黑体" panose="02010609060101010101" pitchFamily="2" charset="-122"/>
                        <a:cs typeface="楷体" panose="02010609060101010101" charset="-122"/>
                        <a:sym typeface="+mn-ea"/>
                      </a:endParaRPr>
                    </a:p>
                  </a:txBody>
                  <a:tcPr marL="51437" marR="51437"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r>
              <a:tr h="2663190">
                <a:tc>
                  <a:txBody>
                    <a:bodyPr/>
                    <a:p>
                      <a:pPr indent="0">
                        <a:buNone/>
                      </a:pPr>
                      <a:r>
                        <a:rPr lang="zh-CN" altLang="en-US" sz="2400" b="1" dirty="0">
                          <a:solidFill>
                            <a:srgbClr val="0070C0"/>
                          </a:solidFill>
                          <a:latin typeface="华文楷体" panose="02010600040101010101" charset="-122"/>
                          <a:ea typeface="华文楷体" panose="02010600040101010101" charset="-122"/>
                        </a:rPr>
                        <a:t>生产力极大提高：三次工业革命使人类先后进入“机械化”、“电气化”和“自动化”时代。</a:t>
                      </a:r>
                      <a:endParaRPr lang="zh-CN" altLang="en-US" sz="2400" b="1" dirty="0">
                        <a:solidFill>
                          <a:srgbClr val="0070C0"/>
                        </a:solidFill>
                        <a:latin typeface="华文楷体" panose="02010600040101010101" charset="-122"/>
                        <a:ea typeface="华文楷体" panose="02010600040101010101" charset="-122"/>
                      </a:endParaRPr>
                    </a:p>
                  </a:txBody>
                  <a:tcPr marL="0" marR="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2400" b="1" dirty="0">
                          <a:solidFill>
                            <a:srgbClr val="0070C0"/>
                          </a:solidFill>
                          <a:latin typeface="华文楷体" panose="02010600040101010101" charset="-122"/>
                          <a:ea typeface="华文楷体" panose="02010600040101010101" charset="-122"/>
                        </a:rPr>
                        <a:t>3</a:t>
                      </a:r>
                      <a:r>
                        <a:rPr lang="zh-CN" altLang="en-US" sz="2400" b="1" dirty="0">
                          <a:solidFill>
                            <a:srgbClr val="0070C0"/>
                          </a:solidFill>
                          <a:latin typeface="华文楷体" panose="02010600040101010101" charset="-122"/>
                          <a:ea typeface="华文楷体" panose="02010600040101010101" charset="-122"/>
                        </a:rPr>
                        <a:t>百年</a:t>
                      </a:r>
                      <a:endParaRPr lang="zh-CN" altLang="en-US" sz="2400" b="1" dirty="0">
                        <a:solidFill>
                          <a:srgbClr val="0070C0"/>
                        </a:solidFill>
                        <a:latin typeface="华文楷体" panose="02010600040101010101" charset="-122"/>
                        <a:ea typeface="华文楷体" panose="02010600040101010101" charset="-122"/>
                      </a:endParaRPr>
                    </a:p>
                  </a:txBody>
                  <a:tcPr marL="0" marR="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400" b="1" dirty="0">
                          <a:solidFill>
                            <a:srgbClr val="0070C0"/>
                          </a:solidFill>
                          <a:latin typeface="华文楷体" panose="02010600040101010101" charset="-122"/>
                          <a:ea typeface="华文楷体" panose="02010600040101010101" charset="-122"/>
                        </a:rPr>
                        <a:t>人类中心主义，即把人类的生存和发展作为最高目标</a:t>
                      </a:r>
                      <a:endParaRPr lang="zh-CN" altLang="en-US" sz="2400" b="1" dirty="0">
                        <a:solidFill>
                          <a:srgbClr val="0070C0"/>
                        </a:solidFill>
                        <a:latin typeface="华文楷体" panose="02010600040101010101" charset="-122"/>
                        <a:ea typeface="华文楷体" panose="02010600040101010101" charset="-122"/>
                      </a:endParaRPr>
                    </a:p>
                    <a:p>
                      <a:pPr indent="0">
                        <a:buNone/>
                      </a:pPr>
                      <a:endParaRPr lang="zh-CN" altLang="en-US" sz="2400" b="1" dirty="0">
                        <a:solidFill>
                          <a:srgbClr val="0070C0"/>
                        </a:solidFill>
                        <a:latin typeface="华文楷体" panose="02010600040101010101" charset="-122"/>
                        <a:ea typeface="华文楷体" panose="02010600040101010101" charset="-122"/>
                      </a:endParaRPr>
                    </a:p>
                  </a:txBody>
                  <a:tcPr marL="0" marR="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fontAlgn="auto">
                        <a:lnSpc>
                          <a:spcPct val="100000"/>
                        </a:lnSpc>
                        <a:buClrTx/>
                        <a:buSzTx/>
                        <a:buFontTx/>
                        <a:buNone/>
                      </a:pPr>
                      <a:r>
                        <a:rPr lang="zh-CN" altLang="en-US" sz="2400" b="1" dirty="0">
                          <a:solidFill>
                            <a:srgbClr val="0070C0"/>
                          </a:solidFill>
                          <a:latin typeface="华文楷体" panose="02010600040101010101" charset="-122"/>
                          <a:ea typeface="华文楷体" panose="02010600040101010101" charset="-122"/>
                        </a:rPr>
                        <a:t>人类不断征服自然、改造自然和破坏自然</a:t>
                      </a:r>
                      <a:endParaRPr lang="zh-CN" altLang="en-US" sz="2400" b="1" dirty="0">
                        <a:solidFill>
                          <a:srgbClr val="0070C0"/>
                        </a:solidFill>
                        <a:latin typeface="华文楷体" panose="02010600040101010101" charset="-122"/>
                        <a:ea typeface="华文楷体" panose="02010600040101010101" charset="-122"/>
                      </a:endParaRPr>
                    </a:p>
                    <a:p>
                      <a:pPr algn="l" fontAlgn="auto">
                        <a:lnSpc>
                          <a:spcPct val="100000"/>
                        </a:lnSpc>
                        <a:buClrTx/>
                        <a:buSzTx/>
                        <a:buFontTx/>
                        <a:buNone/>
                      </a:pPr>
                      <a:endParaRPr lang="zh-CN" altLang="en-US" sz="2400" b="1" dirty="0">
                        <a:solidFill>
                          <a:srgbClr val="0070C0"/>
                        </a:solidFill>
                        <a:latin typeface="华文楷体" panose="02010600040101010101" charset="-122"/>
                        <a:ea typeface="华文楷体" panose="02010600040101010101" charset="-122"/>
                      </a:endParaRPr>
                    </a:p>
                  </a:txBody>
                  <a:tcPr marL="0" marR="0" marT="51437" marB="51437"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fontAlgn="auto">
                        <a:lnSpc>
                          <a:spcPct val="100000"/>
                        </a:lnSpc>
                        <a:buClrTx/>
                        <a:buSzTx/>
                        <a:buFontTx/>
                        <a:buNone/>
                      </a:pPr>
                      <a:r>
                        <a:rPr lang="zh-CN" altLang="en-US" sz="2400" b="1" dirty="0">
                          <a:solidFill>
                            <a:srgbClr val="0070C0"/>
                          </a:solidFill>
                          <a:latin typeface="华文楷体" panose="02010600040101010101" charset="-122"/>
                          <a:ea typeface="华文楷体" panose="02010600040101010101" charset="-122"/>
                          <a:sym typeface="+mn-ea"/>
                        </a:rPr>
                        <a:t>大量生产、大量消费、大量废弃的发展方式对自然造成了越来越大的影响和破坏，超过了生态环境承载力。</a:t>
                      </a:r>
                      <a:endParaRPr lang="zh-CN" altLang="en-US" sz="2400" b="1" dirty="0">
                        <a:solidFill>
                          <a:srgbClr val="0070C0"/>
                        </a:solidFill>
                        <a:latin typeface="华文楷体" panose="02010600040101010101" charset="-122"/>
                        <a:ea typeface="华文楷体" panose="02010600040101010101" charset="-122"/>
                        <a:sym typeface="+mn-ea"/>
                      </a:endParaRPr>
                    </a:p>
                  </a:txBody>
                  <a:tcPr marL="0" marR="0" marT="51437" marB="51437"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Text Box 2"/>
          <p:cNvSpPr txBox="1"/>
          <p:nvPr/>
        </p:nvSpPr>
        <p:spPr>
          <a:xfrm>
            <a:off x="531495" y="155575"/>
            <a:ext cx="6264275" cy="554355"/>
          </a:xfrm>
          <a:prstGeom prst="rect">
            <a:avLst/>
          </a:prstGeom>
          <a:noFill/>
          <a:ln w="9525">
            <a:noFill/>
          </a:ln>
        </p:spPr>
        <p:txBody>
          <a:bodyPr wrap="square">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5</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人类</a:t>
            </a:r>
            <a:r>
              <a:rPr lang="zh-CN" altLang="zh-CN" sz="3005" b="1" dirty="0">
                <a:solidFill>
                  <a:srgbClr val="FF3300"/>
                </a:solidFill>
                <a:latin typeface="黑体" panose="02010609060101010101" pitchFamily="2" charset="-122"/>
                <a:ea typeface="黑体" panose="02010609060101010101" pitchFamily="2" charset="-122"/>
                <a:sym typeface="仿宋_GB2312" pitchFamily="49" charset="-122"/>
              </a:rPr>
              <a:t>工业</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文明及其环境问题特征</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0" name="Text Box 5"/>
          <p:cNvSpPr/>
          <p:nvPr/>
        </p:nvSpPr>
        <p:spPr>
          <a:xfrm>
            <a:off x="2754772" y="1445599"/>
            <a:ext cx="4294726" cy="583565"/>
          </a:xfrm>
          <a:prstGeom prst="rect">
            <a:avLst/>
          </a:prstGeom>
          <a:noFill/>
          <a:ln w="9525">
            <a:noFill/>
          </a:ln>
        </p:spPr>
        <p:txBody>
          <a:bodyPr wrap="square" anchor="t">
            <a:spAutoFit/>
            <a:scene3d>
              <a:camera prst="orthographicFront"/>
              <a:lightRig rig="threePt" dir="t"/>
            </a:scene3d>
          </a:bodyPr>
          <a:p>
            <a:pPr lvl="0" algn="l" eaLnBrk="0" hangingPunct="0">
              <a:buClrTx/>
              <a:buSzTx/>
              <a:buFontTx/>
            </a:pPr>
            <a:r>
              <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原始文明的发展及特征</a:t>
            </a:r>
            <a:endPar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6150" name="Rectangle 59"/>
          <p:cNvSpPr/>
          <p:nvPr/>
        </p:nvSpPr>
        <p:spPr>
          <a:xfrm>
            <a:off x="1478356" y="517341"/>
            <a:ext cx="6172518" cy="857294"/>
          </a:xfrm>
          <a:prstGeom prst="rect">
            <a:avLst/>
          </a:prstGeom>
          <a:noFill/>
          <a:ln w="9525">
            <a:noFill/>
          </a:ln>
        </p:spPr>
        <p:txBody>
          <a:bodyPr anchor="t"/>
          <a:p>
            <a:pPr algn="ctr"/>
            <a:r>
              <a:rPr lang="zh-CN" altLang="en-US" sz="40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rPr>
              <a:t>讨论内容 </a:t>
            </a:r>
            <a:endParaRPr lang="zh-CN" altLang="en-US" sz="4000" b="1" dirty="0">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endParaRPr>
          </a:p>
        </p:txBody>
      </p:sp>
      <p:sp>
        <p:nvSpPr>
          <p:cNvPr id="4" name="Line 20"/>
          <p:cNvSpPr/>
          <p:nvPr/>
        </p:nvSpPr>
        <p:spPr>
          <a:xfrm flipV="1">
            <a:off x="2733895" y="2014351"/>
            <a:ext cx="4176215" cy="5954"/>
          </a:xfrm>
          <a:prstGeom prst="line">
            <a:avLst/>
          </a:prstGeom>
          <a:ln w="25400" cap="flat" cmpd="sng">
            <a:solidFill>
              <a:srgbClr val="00B050"/>
            </a:solidFill>
            <a:prstDash val="sysDash"/>
            <a:round/>
            <a:headEnd type="none" w="med" len="med"/>
            <a:tailEnd type="oval" w="med" len="med"/>
          </a:ln>
        </p:spPr>
      </p:sp>
      <p:sp>
        <p:nvSpPr>
          <p:cNvPr id="6" name="Line 20"/>
          <p:cNvSpPr/>
          <p:nvPr/>
        </p:nvSpPr>
        <p:spPr>
          <a:xfrm flipV="1">
            <a:off x="2745961" y="3561608"/>
            <a:ext cx="4176215" cy="5954"/>
          </a:xfrm>
          <a:prstGeom prst="line">
            <a:avLst/>
          </a:prstGeom>
          <a:ln w="25400" cap="flat" cmpd="sng">
            <a:solidFill>
              <a:srgbClr val="00B050"/>
            </a:solidFill>
            <a:prstDash val="sysDash"/>
            <a:round/>
            <a:headEnd type="none" w="med" len="med"/>
            <a:tailEnd type="oval" w="med" len="med"/>
          </a:ln>
        </p:spPr>
      </p:sp>
      <p:sp>
        <p:nvSpPr>
          <p:cNvPr id="19" name="Line 20"/>
          <p:cNvSpPr/>
          <p:nvPr/>
        </p:nvSpPr>
        <p:spPr>
          <a:xfrm flipV="1">
            <a:off x="2733578" y="4339840"/>
            <a:ext cx="4176215" cy="5954"/>
          </a:xfrm>
          <a:prstGeom prst="line">
            <a:avLst/>
          </a:prstGeom>
          <a:ln w="25400" cap="flat" cmpd="sng">
            <a:solidFill>
              <a:srgbClr val="00B050"/>
            </a:solidFill>
            <a:prstDash val="sysDash"/>
            <a:round/>
            <a:headEnd type="none" w="med" len="med"/>
            <a:tailEnd type="oval" w="med" len="med"/>
          </a:ln>
        </p:spPr>
      </p:sp>
      <p:grpSp>
        <p:nvGrpSpPr>
          <p:cNvPr id="21" name="组合 6152"/>
          <p:cNvGrpSpPr/>
          <p:nvPr/>
        </p:nvGrpSpPr>
        <p:grpSpPr>
          <a:xfrm>
            <a:off x="2171177" y="1467825"/>
            <a:ext cx="652179" cy="566449"/>
            <a:chOff x="0" y="0"/>
            <a:chExt cx="1549" cy="1351"/>
          </a:xfrm>
        </p:grpSpPr>
        <p:sp>
          <p:nvSpPr>
            <p:cNvPr id="22" name="AutoShape 7"/>
            <p:cNvSpPr/>
            <p:nvPr/>
          </p:nvSpPr>
          <p:spPr>
            <a:xfrm>
              <a:off x="14" y="24"/>
              <a:ext cx="1535" cy="1327"/>
            </a:xfrm>
            <a:prstGeom prst="hexagon">
              <a:avLst>
                <a:gd name="adj" fmla="val 28912"/>
                <a:gd name="vf" fmla="val 115470"/>
              </a:avLst>
            </a:prstGeom>
            <a:solidFill>
              <a:srgbClr val="808080"/>
            </a:solidFill>
            <a:ln w="9525">
              <a:noFill/>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23" name="AutoShape 8"/>
            <p:cNvSpPr/>
            <p:nvPr/>
          </p:nvSpPr>
          <p:spPr>
            <a:xfrm>
              <a:off x="0" y="0"/>
              <a:ext cx="1535" cy="1327"/>
            </a:xfrm>
            <a:prstGeom prst="hexagon">
              <a:avLst>
                <a:gd name="adj" fmla="val 28912"/>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24" name="AutoShape 9"/>
            <p:cNvSpPr/>
            <p:nvPr/>
          </p:nvSpPr>
          <p:spPr>
            <a:xfrm>
              <a:off x="90" y="81"/>
              <a:ext cx="1352" cy="1169"/>
            </a:xfrm>
            <a:prstGeom prst="hexagon">
              <a:avLst>
                <a:gd name="adj" fmla="val 28891"/>
                <a:gd name="vf" fmla="val 115470"/>
              </a:avLst>
            </a:prstGeom>
            <a:gradFill rotWithShape="1">
              <a:gsLst>
                <a:gs pos="0">
                  <a:srgbClr val="3366FF"/>
                </a:gs>
                <a:gs pos="50000">
                  <a:srgbClr val="182F76"/>
                </a:gs>
                <a:gs pos="100000">
                  <a:srgbClr val="3366FF"/>
                </a:gs>
              </a:gsLst>
              <a:lin ang="2700000" scaled="1"/>
              <a:tileRect/>
            </a:gradFill>
            <a:ln w="9525" cap="flat" cmpd="sng">
              <a:solidFill>
                <a:schemeClr val="tx1"/>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grpSp>
      <p:sp>
        <p:nvSpPr>
          <p:cNvPr id="25" name="Text Box 10"/>
          <p:cNvSpPr/>
          <p:nvPr/>
        </p:nvSpPr>
        <p:spPr>
          <a:xfrm>
            <a:off x="2211184" y="1490687"/>
            <a:ext cx="539778" cy="521970"/>
          </a:xfrm>
          <a:prstGeom prst="rect">
            <a:avLst/>
          </a:prstGeom>
          <a:noFill/>
          <a:ln w="9525">
            <a:noFill/>
          </a:ln>
        </p:spPr>
        <p:txBody>
          <a:bodyPr wrap="square" anchor="t">
            <a:spAutoFit/>
          </a:bodyPr>
          <a:p>
            <a:pPr lvl="0" algn="ctr" eaLnBrk="0" hangingPunct="0">
              <a:buClrTx/>
              <a:buSzTx/>
              <a:buFontTx/>
            </a:pPr>
            <a:r>
              <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rPr>
              <a:t>一</a:t>
            </a:r>
            <a:endPar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endParaRPr>
          </a:p>
        </p:txBody>
      </p:sp>
      <p:sp>
        <p:nvSpPr>
          <p:cNvPr id="31" name="Text Box 5"/>
          <p:cNvSpPr/>
          <p:nvPr/>
        </p:nvSpPr>
        <p:spPr>
          <a:xfrm>
            <a:off x="2756677" y="2206368"/>
            <a:ext cx="4295021" cy="583565"/>
          </a:xfrm>
          <a:prstGeom prst="rect">
            <a:avLst/>
          </a:prstGeom>
          <a:noFill/>
          <a:ln w="9525">
            <a:noFill/>
          </a:ln>
        </p:spPr>
        <p:txBody>
          <a:bodyPr wrap="square" anchor="t">
            <a:spAutoFit/>
            <a:scene3d>
              <a:camera prst="orthographicFront"/>
              <a:lightRig rig="threePt" dir="t"/>
            </a:scene3d>
          </a:bodyPr>
          <a:p>
            <a:pPr lvl="0" algn="l" eaLnBrk="0" hangingPunct="0">
              <a:buClrTx/>
              <a:buSzTx/>
              <a:buFontTx/>
            </a:pPr>
            <a:r>
              <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农业文明的发展及特征</a:t>
            </a:r>
            <a:endPar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32" name="Text Box 5"/>
          <p:cNvSpPr/>
          <p:nvPr/>
        </p:nvSpPr>
        <p:spPr>
          <a:xfrm>
            <a:off x="2719845" y="2979838"/>
            <a:ext cx="4295021" cy="583565"/>
          </a:xfrm>
          <a:prstGeom prst="rect">
            <a:avLst/>
          </a:prstGeom>
          <a:noFill/>
          <a:ln w="9525">
            <a:noFill/>
          </a:ln>
        </p:spPr>
        <p:txBody>
          <a:bodyPr wrap="square" anchor="t">
            <a:spAutoFit/>
            <a:scene3d>
              <a:camera prst="orthographicFront"/>
              <a:lightRig rig="threePt" dir="t"/>
            </a:scene3d>
          </a:bodyPr>
          <a:p>
            <a:pPr lvl="0" algn="l" eaLnBrk="0" hangingPunct="0">
              <a:buClrTx/>
              <a:buSzTx/>
              <a:buFontTx/>
            </a:pPr>
            <a:r>
              <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工业文明的发展及特征</a:t>
            </a:r>
            <a:endParaRPr lang="zh-CN" altLang="en-US" sz="32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33" name="矩形 32"/>
          <p:cNvSpPr/>
          <p:nvPr/>
        </p:nvSpPr>
        <p:spPr>
          <a:xfrm>
            <a:off x="2745881" y="3778709"/>
            <a:ext cx="4295021" cy="583565"/>
          </a:xfrm>
          <a:prstGeom prst="rect">
            <a:avLst/>
          </a:prstGeom>
          <a:solidFill>
            <a:srgbClr val="FFFF00"/>
          </a:solidFill>
          <a:ln w="9525">
            <a:noFill/>
          </a:ln>
        </p:spPr>
        <p:txBody>
          <a:bodyPr wrap="square" rtlCol="0" anchor="t">
            <a:spAutoFit/>
            <a:scene3d>
              <a:camera prst="orthographicFront"/>
              <a:lightRig rig="threePt" dir="t"/>
            </a:scene3d>
          </a:bodyPr>
          <a:p>
            <a:pPr lvl="0" algn="l" eaLnBrk="0" hangingPunct="0">
              <a:buClrTx/>
              <a:buSzTx/>
              <a:buFontTx/>
            </a:pPr>
            <a:r>
              <a:rPr lang="zh-CN" altLang="en-US" sz="3200" b="1" dirty="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仿宋_GB2312" pitchFamily="49" charset="-122"/>
              </a:rPr>
              <a:t>生态文明及其发展前景</a:t>
            </a:r>
            <a:endParaRPr lang="zh-CN" altLang="en-US" sz="3200" b="1" dirty="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仿宋_GB2312" pitchFamily="49" charset="-122"/>
            </a:endParaRPr>
          </a:p>
        </p:txBody>
      </p:sp>
      <p:sp>
        <p:nvSpPr>
          <p:cNvPr id="2" name="Line 20"/>
          <p:cNvSpPr/>
          <p:nvPr/>
        </p:nvSpPr>
        <p:spPr>
          <a:xfrm flipV="1">
            <a:off x="2778983" y="2775596"/>
            <a:ext cx="4176215" cy="5954"/>
          </a:xfrm>
          <a:prstGeom prst="line">
            <a:avLst/>
          </a:prstGeom>
          <a:ln w="25400" cap="flat" cmpd="sng">
            <a:solidFill>
              <a:srgbClr val="00B050"/>
            </a:solidFill>
            <a:prstDash val="sysDash"/>
            <a:round/>
            <a:headEnd type="none" w="med" len="med"/>
            <a:tailEnd type="oval" w="med" len="med"/>
          </a:ln>
        </p:spPr>
      </p:sp>
      <p:grpSp>
        <p:nvGrpSpPr>
          <p:cNvPr id="14" name="组合 6152"/>
          <p:cNvGrpSpPr/>
          <p:nvPr/>
        </p:nvGrpSpPr>
        <p:grpSpPr>
          <a:xfrm>
            <a:off x="2182607" y="2238755"/>
            <a:ext cx="652179" cy="566449"/>
            <a:chOff x="0" y="0"/>
            <a:chExt cx="1549" cy="1351"/>
          </a:xfrm>
        </p:grpSpPr>
        <p:sp>
          <p:nvSpPr>
            <p:cNvPr id="15" name="AutoShape 7"/>
            <p:cNvSpPr/>
            <p:nvPr/>
          </p:nvSpPr>
          <p:spPr>
            <a:xfrm>
              <a:off x="14" y="24"/>
              <a:ext cx="1535" cy="1327"/>
            </a:xfrm>
            <a:prstGeom prst="hexagon">
              <a:avLst>
                <a:gd name="adj" fmla="val 28912"/>
                <a:gd name="vf" fmla="val 115470"/>
              </a:avLst>
            </a:prstGeom>
            <a:solidFill>
              <a:srgbClr val="808080"/>
            </a:solidFill>
            <a:ln w="9525">
              <a:noFill/>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16" name="AutoShape 8"/>
            <p:cNvSpPr/>
            <p:nvPr/>
          </p:nvSpPr>
          <p:spPr>
            <a:xfrm>
              <a:off x="0" y="0"/>
              <a:ext cx="1535" cy="1327"/>
            </a:xfrm>
            <a:prstGeom prst="hexagon">
              <a:avLst>
                <a:gd name="adj" fmla="val 28912"/>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17" name="AutoShape 9"/>
            <p:cNvSpPr/>
            <p:nvPr/>
          </p:nvSpPr>
          <p:spPr>
            <a:xfrm>
              <a:off x="90" y="81"/>
              <a:ext cx="1352" cy="1169"/>
            </a:xfrm>
            <a:prstGeom prst="hexagon">
              <a:avLst>
                <a:gd name="adj" fmla="val 28891"/>
                <a:gd name="vf" fmla="val 115470"/>
              </a:avLst>
            </a:prstGeom>
            <a:gradFill rotWithShape="1">
              <a:gsLst>
                <a:gs pos="0">
                  <a:srgbClr val="3366FF"/>
                </a:gs>
                <a:gs pos="50000">
                  <a:srgbClr val="182F76"/>
                </a:gs>
                <a:gs pos="100000">
                  <a:srgbClr val="3366FF"/>
                </a:gs>
              </a:gsLst>
              <a:lin ang="2700000" scaled="1"/>
              <a:tileRect/>
            </a:gradFill>
            <a:ln w="9525" cap="flat" cmpd="sng">
              <a:solidFill>
                <a:schemeClr val="tx1"/>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grpSp>
      <p:sp>
        <p:nvSpPr>
          <p:cNvPr id="18" name="Text Box 10"/>
          <p:cNvSpPr/>
          <p:nvPr/>
        </p:nvSpPr>
        <p:spPr>
          <a:xfrm>
            <a:off x="2222614" y="2261616"/>
            <a:ext cx="539778" cy="521970"/>
          </a:xfrm>
          <a:prstGeom prst="rect">
            <a:avLst/>
          </a:prstGeom>
          <a:noFill/>
          <a:ln w="9525">
            <a:noFill/>
          </a:ln>
        </p:spPr>
        <p:txBody>
          <a:bodyPr wrap="square" anchor="t">
            <a:spAutoFit/>
          </a:bodyPr>
          <a:p>
            <a:pPr lvl="0" algn="ctr" eaLnBrk="0" hangingPunct="0">
              <a:buClrTx/>
              <a:buSzTx/>
              <a:buFontTx/>
            </a:pPr>
            <a:r>
              <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rPr>
              <a:t>二</a:t>
            </a:r>
            <a:endPar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endParaRPr>
          </a:p>
        </p:txBody>
      </p:sp>
      <p:grpSp>
        <p:nvGrpSpPr>
          <p:cNvPr id="20" name="组合 6152"/>
          <p:cNvGrpSpPr/>
          <p:nvPr/>
        </p:nvGrpSpPr>
        <p:grpSpPr>
          <a:xfrm>
            <a:off x="2194038" y="3026196"/>
            <a:ext cx="652179" cy="566449"/>
            <a:chOff x="0" y="0"/>
            <a:chExt cx="1549" cy="1351"/>
          </a:xfrm>
        </p:grpSpPr>
        <p:sp>
          <p:nvSpPr>
            <p:cNvPr id="34" name="AutoShape 7"/>
            <p:cNvSpPr/>
            <p:nvPr/>
          </p:nvSpPr>
          <p:spPr>
            <a:xfrm>
              <a:off x="14" y="24"/>
              <a:ext cx="1535" cy="1327"/>
            </a:xfrm>
            <a:prstGeom prst="hexagon">
              <a:avLst>
                <a:gd name="adj" fmla="val 28912"/>
                <a:gd name="vf" fmla="val 115470"/>
              </a:avLst>
            </a:prstGeom>
            <a:solidFill>
              <a:srgbClr val="808080"/>
            </a:solidFill>
            <a:ln w="9525">
              <a:noFill/>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35" name="AutoShape 8"/>
            <p:cNvSpPr/>
            <p:nvPr/>
          </p:nvSpPr>
          <p:spPr>
            <a:xfrm>
              <a:off x="0" y="0"/>
              <a:ext cx="1535" cy="1327"/>
            </a:xfrm>
            <a:prstGeom prst="hexagon">
              <a:avLst>
                <a:gd name="adj" fmla="val 28912"/>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36" name="AutoShape 9"/>
            <p:cNvSpPr/>
            <p:nvPr/>
          </p:nvSpPr>
          <p:spPr>
            <a:xfrm>
              <a:off x="90" y="81"/>
              <a:ext cx="1352" cy="1169"/>
            </a:xfrm>
            <a:prstGeom prst="hexagon">
              <a:avLst>
                <a:gd name="adj" fmla="val 28891"/>
                <a:gd name="vf" fmla="val 115470"/>
              </a:avLst>
            </a:prstGeom>
            <a:gradFill rotWithShape="1">
              <a:gsLst>
                <a:gs pos="0">
                  <a:srgbClr val="3366FF"/>
                </a:gs>
                <a:gs pos="50000">
                  <a:srgbClr val="182F76"/>
                </a:gs>
                <a:gs pos="100000">
                  <a:srgbClr val="3366FF"/>
                </a:gs>
              </a:gsLst>
              <a:lin ang="2700000" scaled="1"/>
              <a:tileRect/>
            </a:gradFill>
            <a:ln w="9525" cap="flat" cmpd="sng">
              <a:solidFill>
                <a:schemeClr val="tx1"/>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grpSp>
      <p:sp>
        <p:nvSpPr>
          <p:cNvPr id="37" name="Text Box 10"/>
          <p:cNvSpPr/>
          <p:nvPr/>
        </p:nvSpPr>
        <p:spPr>
          <a:xfrm>
            <a:off x="2234045" y="3049057"/>
            <a:ext cx="539778" cy="521970"/>
          </a:xfrm>
          <a:prstGeom prst="rect">
            <a:avLst/>
          </a:prstGeom>
          <a:noFill/>
          <a:ln w="9525">
            <a:noFill/>
          </a:ln>
        </p:spPr>
        <p:txBody>
          <a:bodyPr wrap="square" anchor="t">
            <a:spAutoFit/>
          </a:bodyPr>
          <a:p>
            <a:pPr lvl="0" algn="ctr" eaLnBrk="0" hangingPunct="0">
              <a:buClrTx/>
              <a:buSzTx/>
              <a:buFontTx/>
            </a:pPr>
            <a:r>
              <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rPr>
              <a:t>三</a:t>
            </a:r>
            <a:endPar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endParaRPr>
          </a:p>
        </p:txBody>
      </p:sp>
      <p:grpSp>
        <p:nvGrpSpPr>
          <p:cNvPr id="38" name="组合 6152"/>
          <p:cNvGrpSpPr/>
          <p:nvPr/>
        </p:nvGrpSpPr>
        <p:grpSpPr>
          <a:xfrm>
            <a:off x="2205469" y="3805381"/>
            <a:ext cx="652179" cy="566449"/>
            <a:chOff x="0" y="0"/>
            <a:chExt cx="1549" cy="1351"/>
          </a:xfrm>
        </p:grpSpPr>
        <p:sp>
          <p:nvSpPr>
            <p:cNvPr id="39" name="AutoShape 7"/>
            <p:cNvSpPr/>
            <p:nvPr/>
          </p:nvSpPr>
          <p:spPr>
            <a:xfrm>
              <a:off x="14" y="24"/>
              <a:ext cx="1535" cy="1327"/>
            </a:xfrm>
            <a:prstGeom prst="hexagon">
              <a:avLst>
                <a:gd name="adj" fmla="val 28912"/>
                <a:gd name="vf" fmla="val 115470"/>
              </a:avLst>
            </a:prstGeom>
            <a:solidFill>
              <a:srgbClr val="808080"/>
            </a:solidFill>
            <a:ln w="9525">
              <a:noFill/>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40" name="AutoShape 8"/>
            <p:cNvSpPr/>
            <p:nvPr/>
          </p:nvSpPr>
          <p:spPr>
            <a:xfrm>
              <a:off x="0" y="0"/>
              <a:ext cx="1535" cy="1327"/>
            </a:xfrm>
            <a:prstGeom prst="hexagon">
              <a:avLst>
                <a:gd name="adj" fmla="val 28912"/>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sp>
          <p:nvSpPr>
            <p:cNvPr id="41" name="AutoShape 9"/>
            <p:cNvSpPr/>
            <p:nvPr/>
          </p:nvSpPr>
          <p:spPr>
            <a:xfrm>
              <a:off x="90" y="81"/>
              <a:ext cx="1352" cy="1169"/>
            </a:xfrm>
            <a:prstGeom prst="hexagon">
              <a:avLst>
                <a:gd name="adj" fmla="val 28891"/>
                <a:gd name="vf" fmla="val 115470"/>
              </a:avLst>
            </a:prstGeom>
            <a:gradFill rotWithShape="1">
              <a:gsLst>
                <a:gs pos="0">
                  <a:srgbClr val="3366FF"/>
                </a:gs>
                <a:gs pos="50000">
                  <a:srgbClr val="182F76"/>
                </a:gs>
                <a:gs pos="100000">
                  <a:srgbClr val="3366FF"/>
                </a:gs>
              </a:gsLst>
              <a:lin ang="2700000" scaled="1"/>
              <a:tileRect/>
            </a:gradFill>
            <a:ln w="9525" cap="flat" cmpd="sng">
              <a:solidFill>
                <a:schemeClr val="tx1"/>
              </a:solidFill>
              <a:prstDash val="solid"/>
              <a:miter/>
              <a:headEnd type="none" w="med" len="med"/>
              <a:tailEnd type="none" w="med" len="med"/>
            </a:ln>
          </p:spPr>
          <p:txBody>
            <a:bodyPr wrap="none" anchor="ctr"/>
            <a:p>
              <a:pPr algn="ctr" eaLnBrk="0" hangingPunct="0"/>
              <a:endParaRPr lang="zh-CN" sz="1350">
                <a:solidFill>
                  <a:srgbClr val="FFFF00"/>
                </a:solidFill>
                <a:latin typeface="黑体" panose="02010609060101010101" pitchFamily="2" charset="-122"/>
                <a:ea typeface="黑体" panose="02010609060101010101" pitchFamily="2" charset="-122"/>
                <a:sym typeface="黑体" panose="02010609060101010101" pitchFamily="2" charset="-122"/>
              </a:endParaRPr>
            </a:p>
          </p:txBody>
        </p:sp>
      </p:grpSp>
      <p:sp>
        <p:nvSpPr>
          <p:cNvPr id="42" name="Text Box 10"/>
          <p:cNvSpPr/>
          <p:nvPr/>
        </p:nvSpPr>
        <p:spPr>
          <a:xfrm>
            <a:off x="2245476" y="3828242"/>
            <a:ext cx="539778" cy="521970"/>
          </a:xfrm>
          <a:prstGeom prst="rect">
            <a:avLst/>
          </a:prstGeom>
          <a:noFill/>
          <a:ln w="9525">
            <a:noFill/>
          </a:ln>
        </p:spPr>
        <p:txBody>
          <a:bodyPr wrap="square" anchor="t">
            <a:spAutoFit/>
          </a:bodyPr>
          <a:p>
            <a:pPr lvl="0" algn="ctr" eaLnBrk="0" hangingPunct="0">
              <a:buClrTx/>
              <a:buSzTx/>
              <a:buFontTx/>
            </a:pPr>
            <a:r>
              <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rPr>
              <a:t>四</a:t>
            </a:r>
            <a:endParaRPr lang="zh-CN" altLang="en-US" sz="2800" b="1" dirty="0">
              <a:solidFill>
                <a:srgbClr val="FFFF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sym typeface="黑体" panose="02010609060101010101" pitchFamily="2"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5" name="图片 4"/>
          <p:cNvPicPr>
            <a:picLocks noChangeAspect="1"/>
          </p:cNvPicPr>
          <p:nvPr/>
        </p:nvPicPr>
        <p:blipFill>
          <a:blip r:embed="rId1"/>
          <a:stretch>
            <a:fillRect/>
          </a:stretch>
        </p:blipFill>
        <p:spPr>
          <a:xfrm>
            <a:off x="0" y="2211846"/>
            <a:ext cx="9144471" cy="1204498"/>
          </a:xfrm>
          <a:prstGeom prst="rect">
            <a:avLst/>
          </a:prstGeom>
        </p:spPr>
      </p:pic>
      <p:sp>
        <p:nvSpPr>
          <p:cNvPr id="8" name="文本占位符 2"/>
          <p:cNvSpPr>
            <a:spLocks noGrp="1"/>
          </p:cNvSpPr>
          <p:nvPr/>
        </p:nvSpPr>
        <p:spPr>
          <a:xfrm>
            <a:off x="0" y="1128718"/>
            <a:ext cx="9145106" cy="1083366"/>
          </a:xfrm>
          <a:prstGeom prst="rect">
            <a:avLst/>
          </a:prstGeom>
          <a:solidFill>
            <a:srgbClr val="FFFF00"/>
          </a:solid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zh-CN" sz="4800" dirty="0">
                <a:solidFill>
                  <a:srgbClr val="FF0000"/>
                </a:solidFill>
                <a:effectLst>
                  <a:outerShdw blurRad="38100" dist="38100" dir="2700000" algn="tl">
                    <a:srgbClr val="000000">
                      <a:alpha val="43137"/>
                    </a:srgbClr>
                  </a:outerShdw>
                </a:effectLst>
                <a:latin typeface="华文隶书" panose="02010800040101010101" charset="-122"/>
                <a:ea typeface="华文隶书" panose="02010800040101010101" charset="-122"/>
                <a:sym typeface="汉仪雅酷黑简" panose="00020600040101010101" charset="-122"/>
              </a:rPr>
              <a:t>四、生态</a:t>
            </a:r>
            <a:r>
              <a:rPr kumimoji="1" lang="zh-CN" altLang="zh-CN" sz="4800" dirty="0">
                <a:solidFill>
                  <a:srgbClr val="FF0000"/>
                </a:solidFill>
                <a:effectLst>
                  <a:outerShdw blurRad="38100" dist="38100" dir="2700000" algn="tl">
                    <a:srgbClr val="000000">
                      <a:alpha val="43137"/>
                    </a:srgbClr>
                  </a:outerShdw>
                </a:effectLst>
                <a:latin typeface="华文隶书" panose="02010800040101010101" charset="-122"/>
                <a:ea typeface="华文隶书" panose="02010800040101010101" charset="-122"/>
                <a:sym typeface="+mn-ea"/>
              </a:rPr>
              <a:t>文明及其发展</a:t>
            </a:r>
            <a:r>
              <a:rPr kumimoji="1" lang="zh-CN" altLang="zh-CN" sz="4800" dirty="0">
                <a:solidFill>
                  <a:srgbClr val="FF0000"/>
                </a:solidFill>
                <a:effectLst>
                  <a:outerShdw blurRad="38100" dist="38100" dir="2700000" algn="tl">
                    <a:srgbClr val="000000">
                      <a:alpha val="43137"/>
                    </a:srgbClr>
                  </a:outerShdw>
                </a:effectLst>
                <a:latin typeface="华文隶书" panose="02010800040101010101" charset="-122"/>
                <a:ea typeface="华文隶书" panose="02010800040101010101" charset="-122"/>
                <a:sym typeface="+mn-ea"/>
              </a:rPr>
              <a:t>前景</a:t>
            </a:r>
            <a:endParaRPr kumimoji="1" lang="zh-CN" altLang="zh-CN" sz="4800" dirty="0">
              <a:solidFill>
                <a:srgbClr val="FF0000"/>
              </a:solidFill>
              <a:effectLst>
                <a:outerShdw blurRad="38100" dist="38100" dir="2700000" algn="tl">
                  <a:srgbClr val="000000">
                    <a:alpha val="43137"/>
                  </a:srgbClr>
                </a:outerShdw>
              </a:effectLst>
              <a:latin typeface="华文隶书" panose="02010800040101010101" charset="-122"/>
              <a:ea typeface="华文隶书" panose="02010800040101010101" charset="-122"/>
              <a:sym typeface="汉仪雅酷黑简" panose="00020600040101010101"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p:nvPr/>
        </p:nvPicPr>
        <p:blipFill>
          <a:blip r:embed="rId1"/>
          <a:stretch>
            <a:fillRect/>
          </a:stretch>
        </p:blipFill>
        <p:spPr>
          <a:xfrm>
            <a:off x="1696911" y="1060616"/>
            <a:ext cx="5670922" cy="3834623"/>
          </a:xfrm>
          <a:prstGeom prst="rect">
            <a:avLst/>
          </a:prstGeom>
        </p:spPr>
      </p:pic>
      <p:sp>
        <p:nvSpPr>
          <p:cNvPr id="59" name="文本框 24"/>
          <p:cNvSpPr txBox="1">
            <a:spLocks noChangeArrowheads="1"/>
          </p:cNvSpPr>
          <p:nvPr/>
        </p:nvSpPr>
        <p:spPr bwMode="auto">
          <a:xfrm>
            <a:off x="5122332" y="2114568"/>
            <a:ext cx="1030182" cy="601345"/>
          </a:xfrm>
          <a:prstGeom prst="rect">
            <a:avLst/>
          </a:prstGeom>
          <a:solidFill>
            <a:srgbClr val="FFFF00">
              <a:alpha val="42000"/>
            </a:srgbClr>
          </a:solidFill>
          <a:ln w="25400" algn="ctr">
            <a:noFill/>
            <a:miter lim="800000"/>
          </a:ln>
        </p:spPr>
        <p:txBody>
          <a:bodyPr wrap="square" anchor="ctr">
            <a:spAutoFit/>
          </a:bodyPr>
          <a:lstStyle>
            <a:defPPr>
              <a:defRPr lang="zh-CN"/>
            </a:defPPr>
            <a:lvl1pPr marR="0" algn="ctr" eaLnBrk="0" hangingPunct="0">
              <a:buClrTx/>
              <a:buSzTx/>
              <a:buFontTx/>
              <a:defRPr kumimoji="0" sz="2200" u="none" strike="noStrike" cap="none" spc="0" normalizeH="0">
                <a:ln>
                  <a:noFill/>
                </a:ln>
                <a:solidFill>
                  <a:srgbClr val="FF0000"/>
                </a:solidFill>
                <a:effectLst/>
                <a:uLnTx/>
                <a:uFillTx/>
                <a:ea typeface="黑体" panose="02010609060101010101" pitchFamily="2" charset="-122"/>
              </a:defRPr>
            </a:lvl1pPr>
            <a:lvl2pPr eaLnBrk="0" hangingPunct="0">
              <a:defRPr sz="1400" i="1">
                <a:solidFill>
                  <a:schemeClr val="folHlink"/>
                </a:solidFill>
              </a:defRPr>
            </a:lvl2pPr>
            <a:lvl3pPr eaLnBrk="0" hangingPunct="0">
              <a:defRPr sz="1400" i="1">
                <a:solidFill>
                  <a:schemeClr val="folHlink"/>
                </a:solidFill>
              </a:defRPr>
            </a:lvl3pPr>
            <a:lvl4pPr eaLnBrk="0" hangingPunct="0">
              <a:defRPr sz="1400" i="1">
                <a:solidFill>
                  <a:schemeClr val="folHlink"/>
                </a:solidFill>
              </a:defRPr>
            </a:lvl4pPr>
            <a:lvl5pPr eaLnBrk="0" hangingPunct="0">
              <a:defRPr sz="1400" i="1">
                <a:solidFill>
                  <a:schemeClr val="folHlink"/>
                </a:solidFill>
              </a:defRPr>
            </a:lvl5pPr>
            <a:lvl6pPr>
              <a:defRPr sz="1400" i="1">
                <a:solidFill>
                  <a:schemeClr val="folHlink"/>
                </a:solidFill>
              </a:defRPr>
            </a:lvl6pPr>
            <a:lvl7pPr>
              <a:defRPr sz="1400" i="1">
                <a:solidFill>
                  <a:schemeClr val="folHlink"/>
                </a:solidFill>
              </a:defRPr>
            </a:lvl7pPr>
            <a:lvl8pPr>
              <a:defRPr sz="1400" i="1">
                <a:solidFill>
                  <a:schemeClr val="folHlink"/>
                </a:solidFill>
              </a:defRPr>
            </a:lvl8pPr>
            <a:lvl9pPr>
              <a:defRPr sz="1400" i="1">
                <a:solidFill>
                  <a:schemeClr val="folHlink"/>
                </a:solidFill>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655" b="0" i="0" u="none" strike="noStrike" kern="0" cap="none" spc="0" normalizeH="0" baseline="0" noProof="0" dirty="0">
              <a:ln>
                <a:noFill/>
              </a:ln>
              <a:solidFill>
                <a:schemeClr val="bg1"/>
              </a:solidFill>
              <a:effectLst/>
              <a:uLnTx/>
              <a:uFillTx/>
              <a:latin typeface="Times New Roman" panose="02020603050405020304" charset="0"/>
              <a:ea typeface="黑体" panose="02010609060101010101" pitchFamily="2" charset="-122"/>
              <a:cs typeface="Times New Roman" panose="02020603050405020304" charset="0"/>
            </a:endParaRPr>
          </a:p>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655" b="0" i="0" u="none" strike="noStrike" kern="0" cap="none" spc="0" normalizeH="0" baseline="0" noProof="0" dirty="0">
              <a:ln>
                <a:noFill/>
              </a:ln>
              <a:solidFill>
                <a:schemeClr val="bg1"/>
              </a:solidFill>
              <a:effectLst/>
              <a:uLnTx/>
              <a:uFillTx/>
              <a:latin typeface="Times New Roman" panose="02020603050405020304" charset="0"/>
              <a:ea typeface="黑体" panose="02010609060101010101" pitchFamily="2" charset="-122"/>
              <a:cs typeface="Times New Roman" panose="02020603050405020304" charset="0"/>
            </a:endParaRPr>
          </a:p>
        </p:txBody>
      </p:sp>
      <p:sp>
        <p:nvSpPr>
          <p:cNvPr id="2" name="文本框 24"/>
          <p:cNvSpPr txBox="1">
            <a:spLocks noChangeArrowheads="1"/>
          </p:cNvSpPr>
          <p:nvPr/>
        </p:nvSpPr>
        <p:spPr bwMode="auto">
          <a:xfrm>
            <a:off x="2881461" y="2105995"/>
            <a:ext cx="1030182" cy="601345"/>
          </a:xfrm>
          <a:prstGeom prst="rect">
            <a:avLst/>
          </a:prstGeom>
          <a:solidFill>
            <a:srgbClr val="FFFF00">
              <a:alpha val="42000"/>
            </a:srgbClr>
          </a:solidFill>
          <a:ln w="25400" algn="ctr">
            <a:noFill/>
            <a:miter lim="800000"/>
          </a:ln>
        </p:spPr>
        <p:txBody>
          <a:bodyPr wrap="square" anchor="ctr">
            <a:spAutoFit/>
          </a:bodyPr>
          <a:lstStyle>
            <a:defPPr>
              <a:defRPr lang="zh-CN"/>
            </a:defPPr>
            <a:lvl1pPr marR="0" algn="ctr" eaLnBrk="0" hangingPunct="0">
              <a:buClrTx/>
              <a:buSzTx/>
              <a:buFontTx/>
              <a:defRPr kumimoji="0" sz="2200" u="none" strike="noStrike" cap="none" spc="0" normalizeH="0">
                <a:ln>
                  <a:noFill/>
                </a:ln>
                <a:solidFill>
                  <a:srgbClr val="FF0000"/>
                </a:solidFill>
                <a:effectLst/>
                <a:uLnTx/>
                <a:uFillTx/>
                <a:ea typeface="黑体" panose="02010609060101010101" pitchFamily="2" charset="-122"/>
              </a:defRPr>
            </a:lvl1pPr>
            <a:lvl2pPr eaLnBrk="0" hangingPunct="0">
              <a:defRPr sz="1400" i="1">
                <a:solidFill>
                  <a:schemeClr val="folHlink"/>
                </a:solidFill>
              </a:defRPr>
            </a:lvl2pPr>
            <a:lvl3pPr eaLnBrk="0" hangingPunct="0">
              <a:defRPr sz="1400" i="1">
                <a:solidFill>
                  <a:schemeClr val="folHlink"/>
                </a:solidFill>
              </a:defRPr>
            </a:lvl3pPr>
            <a:lvl4pPr eaLnBrk="0" hangingPunct="0">
              <a:defRPr sz="1400" i="1">
                <a:solidFill>
                  <a:schemeClr val="folHlink"/>
                </a:solidFill>
              </a:defRPr>
            </a:lvl4pPr>
            <a:lvl5pPr eaLnBrk="0" hangingPunct="0">
              <a:defRPr sz="1400" i="1">
                <a:solidFill>
                  <a:schemeClr val="folHlink"/>
                </a:solidFill>
              </a:defRPr>
            </a:lvl5pPr>
            <a:lvl6pPr>
              <a:defRPr sz="1400" i="1">
                <a:solidFill>
                  <a:schemeClr val="folHlink"/>
                </a:solidFill>
              </a:defRPr>
            </a:lvl6pPr>
            <a:lvl7pPr>
              <a:defRPr sz="1400" i="1">
                <a:solidFill>
                  <a:schemeClr val="folHlink"/>
                </a:solidFill>
              </a:defRPr>
            </a:lvl7pPr>
            <a:lvl8pPr>
              <a:defRPr sz="1400" i="1">
                <a:solidFill>
                  <a:schemeClr val="folHlink"/>
                </a:solidFill>
              </a:defRPr>
            </a:lvl8pPr>
            <a:lvl9pPr>
              <a:defRPr sz="1400" i="1">
                <a:solidFill>
                  <a:schemeClr val="folHlink"/>
                </a:solidFill>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655" b="0" i="0" u="none" strike="noStrike" kern="0" cap="none" spc="0" normalizeH="0" baseline="0" noProof="0" dirty="0">
              <a:ln>
                <a:noFill/>
              </a:ln>
              <a:solidFill>
                <a:schemeClr val="bg1"/>
              </a:solidFill>
              <a:effectLst/>
              <a:uLnTx/>
              <a:uFillTx/>
              <a:latin typeface="Times New Roman" panose="02020603050405020304" charset="0"/>
              <a:ea typeface="黑体" panose="02010609060101010101" pitchFamily="2" charset="-122"/>
              <a:cs typeface="Times New Roman" panose="02020603050405020304" charset="0"/>
            </a:endParaRPr>
          </a:p>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655" b="0" i="0" u="none" strike="noStrike" kern="0" cap="none" spc="0" normalizeH="0" baseline="0" noProof="0" dirty="0">
              <a:ln>
                <a:noFill/>
              </a:ln>
              <a:solidFill>
                <a:schemeClr val="bg1"/>
              </a:solidFill>
              <a:effectLst/>
              <a:uLnTx/>
              <a:uFillTx/>
              <a:latin typeface="Times New Roman" panose="02020603050405020304" charset="0"/>
              <a:ea typeface="黑体" panose="02010609060101010101" pitchFamily="2" charset="-122"/>
              <a:cs typeface="Times New Roman" panose="02020603050405020304" charset="0"/>
            </a:endParaRPr>
          </a:p>
        </p:txBody>
      </p:sp>
      <p:sp>
        <p:nvSpPr>
          <p:cNvPr id="6" name="文本框 24"/>
          <p:cNvSpPr txBox="1">
            <a:spLocks noChangeArrowheads="1"/>
          </p:cNvSpPr>
          <p:nvPr/>
        </p:nvSpPr>
        <p:spPr bwMode="auto">
          <a:xfrm>
            <a:off x="3971653" y="4130638"/>
            <a:ext cx="1030182" cy="601345"/>
          </a:xfrm>
          <a:prstGeom prst="rect">
            <a:avLst/>
          </a:prstGeom>
          <a:solidFill>
            <a:srgbClr val="FFFF00">
              <a:alpha val="42000"/>
            </a:srgbClr>
          </a:solidFill>
          <a:ln w="25400" algn="ctr">
            <a:noFill/>
            <a:miter lim="800000"/>
          </a:ln>
        </p:spPr>
        <p:txBody>
          <a:bodyPr wrap="square" anchor="ctr">
            <a:spAutoFit/>
          </a:bodyPr>
          <a:lstStyle>
            <a:defPPr>
              <a:defRPr lang="zh-CN"/>
            </a:defPPr>
            <a:lvl1pPr marR="0" algn="ctr" eaLnBrk="0" hangingPunct="0">
              <a:buClrTx/>
              <a:buSzTx/>
              <a:buFontTx/>
              <a:defRPr kumimoji="0" sz="2200" u="none" strike="noStrike" cap="none" spc="0" normalizeH="0">
                <a:ln>
                  <a:noFill/>
                </a:ln>
                <a:solidFill>
                  <a:srgbClr val="FF0000"/>
                </a:solidFill>
                <a:effectLst/>
                <a:uLnTx/>
                <a:uFillTx/>
                <a:ea typeface="黑体" panose="02010609060101010101" pitchFamily="2" charset="-122"/>
              </a:defRPr>
            </a:lvl1pPr>
            <a:lvl2pPr eaLnBrk="0" hangingPunct="0">
              <a:defRPr sz="1400" i="1">
                <a:solidFill>
                  <a:schemeClr val="folHlink"/>
                </a:solidFill>
              </a:defRPr>
            </a:lvl2pPr>
            <a:lvl3pPr eaLnBrk="0" hangingPunct="0">
              <a:defRPr sz="1400" i="1">
                <a:solidFill>
                  <a:schemeClr val="folHlink"/>
                </a:solidFill>
              </a:defRPr>
            </a:lvl3pPr>
            <a:lvl4pPr eaLnBrk="0" hangingPunct="0">
              <a:defRPr sz="1400" i="1">
                <a:solidFill>
                  <a:schemeClr val="folHlink"/>
                </a:solidFill>
              </a:defRPr>
            </a:lvl4pPr>
            <a:lvl5pPr eaLnBrk="0" hangingPunct="0">
              <a:defRPr sz="1400" i="1">
                <a:solidFill>
                  <a:schemeClr val="folHlink"/>
                </a:solidFill>
              </a:defRPr>
            </a:lvl5pPr>
            <a:lvl6pPr>
              <a:defRPr sz="1400" i="1">
                <a:solidFill>
                  <a:schemeClr val="folHlink"/>
                </a:solidFill>
              </a:defRPr>
            </a:lvl6pPr>
            <a:lvl7pPr>
              <a:defRPr sz="1400" i="1">
                <a:solidFill>
                  <a:schemeClr val="folHlink"/>
                </a:solidFill>
              </a:defRPr>
            </a:lvl7pPr>
            <a:lvl8pPr>
              <a:defRPr sz="1400" i="1">
                <a:solidFill>
                  <a:schemeClr val="folHlink"/>
                </a:solidFill>
              </a:defRPr>
            </a:lvl8pPr>
            <a:lvl9pPr>
              <a:defRPr sz="1400" i="1">
                <a:solidFill>
                  <a:schemeClr val="folHlink"/>
                </a:solidFill>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655" b="0" i="0" u="none" strike="noStrike" kern="0" cap="none" spc="0" normalizeH="0" baseline="0" noProof="0" dirty="0">
              <a:ln>
                <a:noFill/>
              </a:ln>
              <a:solidFill>
                <a:schemeClr val="bg1"/>
              </a:solidFill>
              <a:effectLst/>
              <a:uLnTx/>
              <a:uFillTx/>
              <a:latin typeface="Times New Roman" panose="02020603050405020304" charset="0"/>
              <a:ea typeface="黑体" panose="02010609060101010101" pitchFamily="2" charset="-122"/>
              <a:cs typeface="Times New Roman" panose="02020603050405020304" charset="0"/>
            </a:endParaRPr>
          </a:p>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655" b="0" i="0" u="none" strike="noStrike" kern="0" cap="none" spc="0" normalizeH="0" baseline="0" noProof="0" dirty="0">
              <a:ln>
                <a:noFill/>
              </a:ln>
              <a:solidFill>
                <a:schemeClr val="bg1"/>
              </a:solidFill>
              <a:effectLst/>
              <a:uLnTx/>
              <a:uFillTx/>
              <a:latin typeface="Times New Roman" panose="02020603050405020304" charset="0"/>
              <a:ea typeface="黑体" panose="02010609060101010101" pitchFamily="2" charset="-122"/>
              <a:cs typeface="Times New Roman" panose="02020603050405020304" charset="0"/>
            </a:endParaRPr>
          </a:p>
        </p:txBody>
      </p:sp>
      <p:sp>
        <p:nvSpPr>
          <p:cNvPr id="16386" name="Text Box 2"/>
          <p:cNvSpPr txBox="1"/>
          <p:nvPr/>
        </p:nvSpPr>
        <p:spPr>
          <a:xfrm>
            <a:off x="1555275" y="155769"/>
            <a:ext cx="6264200"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4</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人类</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生态</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文明及其</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发展前景展望</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
        <p:nvSpPr>
          <p:cNvPr id="3" name="文本框 2"/>
          <p:cNvSpPr txBox="1"/>
          <p:nvPr/>
        </p:nvSpPr>
        <p:spPr>
          <a:xfrm>
            <a:off x="3441560" y="652999"/>
            <a:ext cx="2621280" cy="460375"/>
          </a:xfrm>
          <a:prstGeom prst="rect">
            <a:avLst/>
          </a:prstGeom>
          <a:noFill/>
        </p:spPr>
        <p:txBody>
          <a:bodyPr wrap="none" rtlCol="0" anchor="t">
            <a:spAutoFit/>
          </a:bodyPr>
          <a:p>
            <a:r>
              <a:rPr lang="zh-CN" altLang="en-US" sz="2400" dirty="0" smtClean="0">
                <a:solidFill>
                  <a:srgbClr val="C0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黑体" panose="02010609060101010101" pitchFamily="2" charset="-122"/>
                <a:sym typeface="+mn-ea"/>
              </a:rPr>
              <a:t>什么是生态文明？</a:t>
            </a:r>
            <a:endParaRPr lang="zh-CN" altLang="en-US" sz="2400" dirty="0" smtClean="0">
              <a:solidFill>
                <a:srgbClr val="C0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黑体" panose="02010609060101010101" pitchFamily="2" charset="-122"/>
              <a:sym typeface="+mn-ea"/>
            </a:endParaRPr>
          </a:p>
        </p:txBody>
      </p:sp>
    </p:spTree>
  </p:cSld>
  <p:clrMapOvr>
    <a:masterClrMapping/>
  </p:clrMapOvr>
  <p:transition/>
  <p:timing>
    <p:tnLst>
      <p:par>
        <p:cTn id="1" dur="indefinite" restart="never" nodeType="tmRoot"/>
      </p:par>
    </p:tnLst>
    <p:bldLst>
      <p:bldP spid="59" grpId="0" bldLvl="0" animBg="1"/>
      <p:bldP spid="2" grpId="0" bldLvl="0" animBg="1"/>
      <p:bldP spid="6"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 14" descr="生态文明内涵示意图"/>
          <p:cNvPicPr>
            <a:picLocks noChangeAspect="1"/>
          </p:cNvPicPr>
          <p:nvPr>
            <p:custDataLst>
              <p:tags r:id="rId1"/>
            </p:custDataLst>
          </p:nvPr>
        </p:nvPicPr>
        <p:blipFill>
          <a:blip r:embed="rId2"/>
          <a:stretch>
            <a:fillRect/>
          </a:stretch>
        </p:blipFill>
        <p:spPr>
          <a:xfrm>
            <a:off x="1704110" y="821300"/>
            <a:ext cx="5765779" cy="3534433"/>
          </a:xfrm>
          <a:prstGeom prst="rect">
            <a:avLst/>
          </a:prstGeom>
        </p:spPr>
      </p:pic>
      <p:sp>
        <p:nvSpPr>
          <p:cNvPr id="16" name="文本框 15"/>
          <p:cNvSpPr txBox="1"/>
          <p:nvPr/>
        </p:nvSpPr>
        <p:spPr>
          <a:xfrm>
            <a:off x="479425" y="4608830"/>
            <a:ext cx="8432165" cy="398780"/>
          </a:xfrm>
          <a:prstGeom prst="rect">
            <a:avLst/>
          </a:prstGeom>
          <a:noFill/>
          <a:ln w="9525">
            <a:noFill/>
          </a:ln>
        </p:spPr>
        <p:txBody>
          <a:bodyPr wrap="square">
            <a:spAutoFit/>
          </a:bodyPr>
          <a:p>
            <a:pPr indent="0" algn="ctr"/>
            <a:r>
              <a:rPr lang="zh-CN" sz="2000" b="0">
                <a:solidFill>
                  <a:srgbClr val="FF0000"/>
                </a:solidFill>
                <a:latin typeface="Calibri" panose="020F0502020204030204" charset="0"/>
                <a:ea typeface="楷体" panose="02010609060101010101" charset="-122"/>
              </a:rPr>
              <a:t>生态文明的内涵：政治文明、精神文明、物质文明和社会文明的生态化</a:t>
            </a:r>
            <a:endParaRPr lang="zh-CN" sz="2000" b="0">
              <a:solidFill>
                <a:srgbClr val="FF0000"/>
              </a:solidFill>
              <a:latin typeface="Calibri" panose="020F0502020204030204" charset="0"/>
              <a:ea typeface="楷体" panose="02010609060101010101" charset="-122"/>
            </a:endParaRPr>
          </a:p>
        </p:txBody>
      </p:sp>
      <p:sp>
        <p:nvSpPr>
          <p:cNvPr id="2" name="文本框 24"/>
          <p:cNvSpPr txBox="1">
            <a:spLocks noChangeArrowheads="1"/>
          </p:cNvSpPr>
          <p:nvPr/>
        </p:nvSpPr>
        <p:spPr bwMode="auto">
          <a:xfrm>
            <a:off x="3095784" y="1550318"/>
            <a:ext cx="1296067" cy="601345"/>
          </a:xfrm>
          <a:prstGeom prst="rect">
            <a:avLst/>
          </a:prstGeom>
          <a:solidFill>
            <a:srgbClr val="FFFF00">
              <a:alpha val="42000"/>
            </a:srgbClr>
          </a:solidFill>
          <a:ln w="25400" algn="ctr">
            <a:noFill/>
            <a:miter lim="800000"/>
          </a:ln>
        </p:spPr>
        <p:txBody>
          <a:bodyPr wrap="square" anchor="ctr">
            <a:spAutoFit/>
          </a:bodyPr>
          <a:lstStyle>
            <a:defPPr>
              <a:defRPr lang="zh-CN"/>
            </a:defPPr>
            <a:lvl1pPr marR="0" algn="ctr" eaLnBrk="0" hangingPunct="0">
              <a:buClrTx/>
              <a:buSzTx/>
              <a:buFontTx/>
              <a:defRPr kumimoji="0" sz="2200" u="none" strike="noStrike" cap="none" spc="0" normalizeH="0">
                <a:ln>
                  <a:noFill/>
                </a:ln>
                <a:solidFill>
                  <a:srgbClr val="FF0000"/>
                </a:solidFill>
                <a:effectLst/>
                <a:uLnTx/>
                <a:uFillTx/>
                <a:ea typeface="黑体" panose="02010609060101010101" pitchFamily="2" charset="-122"/>
              </a:defRPr>
            </a:lvl1pPr>
            <a:lvl2pPr eaLnBrk="0" hangingPunct="0">
              <a:defRPr sz="1400" i="1">
                <a:solidFill>
                  <a:schemeClr val="folHlink"/>
                </a:solidFill>
              </a:defRPr>
            </a:lvl2pPr>
            <a:lvl3pPr eaLnBrk="0" hangingPunct="0">
              <a:defRPr sz="1400" i="1">
                <a:solidFill>
                  <a:schemeClr val="folHlink"/>
                </a:solidFill>
              </a:defRPr>
            </a:lvl3pPr>
            <a:lvl4pPr eaLnBrk="0" hangingPunct="0">
              <a:defRPr sz="1400" i="1">
                <a:solidFill>
                  <a:schemeClr val="folHlink"/>
                </a:solidFill>
              </a:defRPr>
            </a:lvl4pPr>
            <a:lvl5pPr eaLnBrk="0" hangingPunct="0">
              <a:defRPr sz="1400" i="1">
                <a:solidFill>
                  <a:schemeClr val="folHlink"/>
                </a:solidFill>
              </a:defRPr>
            </a:lvl5pPr>
            <a:lvl6pPr>
              <a:defRPr sz="1400" i="1">
                <a:solidFill>
                  <a:schemeClr val="folHlink"/>
                </a:solidFill>
              </a:defRPr>
            </a:lvl6pPr>
            <a:lvl7pPr>
              <a:defRPr sz="1400" i="1">
                <a:solidFill>
                  <a:schemeClr val="folHlink"/>
                </a:solidFill>
              </a:defRPr>
            </a:lvl7pPr>
            <a:lvl8pPr>
              <a:defRPr sz="1400" i="1">
                <a:solidFill>
                  <a:schemeClr val="folHlink"/>
                </a:solidFill>
              </a:defRPr>
            </a:lvl8pPr>
            <a:lvl9pPr>
              <a:defRPr sz="1400" i="1">
                <a:solidFill>
                  <a:schemeClr val="folHlink"/>
                </a:solidFill>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655" b="0" i="0" u="none" strike="noStrike" kern="0" cap="none" spc="0" normalizeH="0" baseline="0" noProof="0" dirty="0">
              <a:ln>
                <a:noFill/>
              </a:ln>
              <a:solidFill>
                <a:schemeClr val="bg1"/>
              </a:solidFill>
              <a:effectLst/>
              <a:uLnTx/>
              <a:uFillTx/>
              <a:latin typeface="Times New Roman" panose="02020603050405020304" charset="0"/>
              <a:ea typeface="黑体" panose="02010609060101010101" pitchFamily="2" charset="-122"/>
              <a:cs typeface="Times New Roman" panose="02020603050405020304" charset="0"/>
            </a:endParaRPr>
          </a:p>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655" b="0" i="0" u="none" strike="noStrike" kern="0" cap="none" spc="0" normalizeH="0" baseline="0" noProof="0" dirty="0">
              <a:ln>
                <a:noFill/>
              </a:ln>
              <a:solidFill>
                <a:schemeClr val="bg1"/>
              </a:solidFill>
              <a:effectLst/>
              <a:uLnTx/>
              <a:uFillTx/>
              <a:latin typeface="Times New Roman" panose="02020603050405020304" charset="0"/>
              <a:ea typeface="黑体" panose="02010609060101010101" pitchFamily="2" charset="-122"/>
              <a:cs typeface="Times New Roman" panose="02020603050405020304" charset="0"/>
            </a:endParaRPr>
          </a:p>
        </p:txBody>
      </p:sp>
      <p:sp>
        <p:nvSpPr>
          <p:cNvPr id="17" name="文本框 24"/>
          <p:cNvSpPr txBox="1">
            <a:spLocks noChangeArrowheads="1"/>
          </p:cNvSpPr>
          <p:nvPr/>
        </p:nvSpPr>
        <p:spPr bwMode="auto">
          <a:xfrm>
            <a:off x="3137220" y="3044868"/>
            <a:ext cx="1296067" cy="601345"/>
          </a:xfrm>
          <a:prstGeom prst="rect">
            <a:avLst/>
          </a:prstGeom>
          <a:solidFill>
            <a:srgbClr val="FFFF00">
              <a:alpha val="42000"/>
            </a:srgbClr>
          </a:solidFill>
          <a:ln w="25400" algn="ctr">
            <a:noFill/>
            <a:miter lim="800000"/>
          </a:ln>
        </p:spPr>
        <p:txBody>
          <a:bodyPr wrap="square" anchor="ctr">
            <a:spAutoFit/>
          </a:bodyPr>
          <a:lstStyle>
            <a:defPPr>
              <a:defRPr lang="zh-CN"/>
            </a:defPPr>
            <a:lvl1pPr marR="0" algn="ctr" eaLnBrk="0" hangingPunct="0">
              <a:buClrTx/>
              <a:buSzTx/>
              <a:buFontTx/>
              <a:defRPr kumimoji="0" sz="2200" u="none" strike="noStrike" cap="none" spc="0" normalizeH="0">
                <a:ln>
                  <a:noFill/>
                </a:ln>
                <a:solidFill>
                  <a:srgbClr val="FF0000"/>
                </a:solidFill>
                <a:effectLst/>
                <a:uLnTx/>
                <a:uFillTx/>
                <a:ea typeface="黑体" panose="02010609060101010101" pitchFamily="2" charset="-122"/>
              </a:defRPr>
            </a:lvl1pPr>
            <a:lvl2pPr eaLnBrk="0" hangingPunct="0">
              <a:defRPr sz="1400" i="1">
                <a:solidFill>
                  <a:schemeClr val="folHlink"/>
                </a:solidFill>
              </a:defRPr>
            </a:lvl2pPr>
            <a:lvl3pPr eaLnBrk="0" hangingPunct="0">
              <a:defRPr sz="1400" i="1">
                <a:solidFill>
                  <a:schemeClr val="folHlink"/>
                </a:solidFill>
              </a:defRPr>
            </a:lvl3pPr>
            <a:lvl4pPr eaLnBrk="0" hangingPunct="0">
              <a:defRPr sz="1400" i="1">
                <a:solidFill>
                  <a:schemeClr val="folHlink"/>
                </a:solidFill>
              </a:defRPr>
            </a:lvl4pPr>
            <a:lvl5pPr eaLnBrk="0" hangingPunct="0">
              <a:defRPr sz="1400" i="1">
                <a:solidFill>
                  <a:schemeClr val="folHlink"/>
                </a:solidFill>
              </a:defRPr>
            </a:lvl5pPr>
            <a:lvl6pPr>
              <a:defRPr sz="1400" i="1">
                <a:solidFill>
                  <a:schemeClr val="folHlink"/>
                </a:solidFill>
              </a:defRPr>
            </a:lvl6pPr>
            <a:lvl7pPr>
              <a:defRPr sz="1400" i="1">
                <a:solidFill>
                  <a:schemeClr val="folHlink"/>
                </a:solidFill>
              </a:defRPr>
            </a:lvl7pPr>
            <a:lvl8pPr>
              <a:defRPr sz="1400" i="1">
                <a:solidFill>
                  <a:schemeClr val="folHlink"/>
                </a:solidFill>
              </a:defRPr>
            </a:lvl8pPr>
            <a:lvl9pPr>
              <a:defRPr sz="1400" i="1">
                <a:solidFill>
                  <a:schemeClr val="folHlink"/>
                </a:solidFill>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655" b="0" i="0" u="none" strike="noStrike" kern="0" cap="none" spc="0" normalizeH="0" baseline="0" noProof="0" dirty="0">
              <a:ln>
                <a:noFill/>
              </a:ln>
              <a:solidFill>
                <a:schemeClr val="bg1"/>
              </a:solidFill>
              <a:effectLst/>
              <a:uLnTx/>
              <a:uFillTx/>
              <a:latin typeface="Times New Roman" panose="02020603050405020304" charset="0"/>
              <a:ea typeface="黑体" panose="02010609060101010101" pitchFamily="2" charset="-122"/>
              <a:cs typeface="Times New Roman" panose="02020603050405020304" charset="0"/>
            </a:endParaRPr>
          </a:p>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655" b="0" i="0" u="none" strike="noStrike" kern="0" cap="none" spc="0" normalizeH="0" baseline="0" noProof="0" dirty="0">
              <a:ln>
                <a:noFill/>
              </a:ln>
              <a:solidFill>
                <a:schemeClr val="bg1"/>
              </a:solidFill>
              <a:effectLst/>
              <a:uLnTx/>
              <a:uFillTx/>
              <a:latin typeface="Times New Roman" panose="02020603050405020304" charset="0"/>
              <a:ea typeface="黑体" panose="02010609060101010101" pitchFamily="2" charset="-122"/>
              <a:cs typeface="Times New Roman" panose="02020603050405020304" charset="0"/>
            </a:endParaRPr>
          </a:p>
        </p:txBody>
      </p:sp>
      <p:sp>
        <p:nvSpPr>
          <p:cNvPr id="18" name="文本框 24"/>
          <p:cNvSpPr txBox="1">
            <a:spLocks noChangeArrowheads="1"/>
          </p:cNvSpPr>
          <p:nvPr/>
        </p:nvSpPr>
        <p:spPr bwMode="auto">
          <a:xfrm>
            <a:off x="4697972" y="1537935"/>
            <a:ext cx="1296067" cy="601345"/>
          </a:xfrm>
          <a:prstGeom prst="rect">
            <a:avLst/>
          </a:prstGeom>
          <a:solidFill>
            <a:srgbClr val="FFFF00">
              <a:alpha val="42000"/>
            </a:srgbClr>
          </a:solidFill>
          <a:ln w="25400" algn="ctr">
            <a:noFill/>
            <a:miter lim="800000"/>
          </a:ln>
        </p:spPr>
        <p:txBody>
          <a:bodyPr wrap="square" anchor="ctr">
            <a:spAutoFit/>
          </a:bodyPr>
          <a:lstStyle>
            <a:defPPr>
              <a:defRPr lang="zh-CN"/>
            </a:defPPr>
            <a:lvl1pPr marR="0" algn="ctr" eaLnBrk="0" hangingPunct="0">
              <a:buClrTx/>
              <a:buSzTx/>
              <a:buFontTx/>
              <a:defRPr kumimoji="0" sz="2200" u="none" strike="noStrike" cap="none" spc="0" normalizeH="0">
                <a:ln>
                  <a:noFill/>
                </a:ln>
                <a:solidFill>
                  <a:srgbClr val="FF0000"/>
                </a:solidFill>
                <a:effectLst/>
                <a:uLnTx/>
                <a:uFillTx/>
                <a:ea typeface="黑体" panose="02010609060101010101" pitchFamily="2" charset="-122"/>
              </a:defRPr>
            </a:lvl1pPr>
            <a:lvl2pPr eaLnBrk="0" hangingPunct="0">
              <a:defRPr sz="1400" i="1">
                <a:solidFill>
                  <a:schemeClr val="folHlink"/>
                </a:solidFill>
              </a:defRPr>
            </a:lvl2pPr>
            <a:lvl3pPr eaLnBrk="0" hangingPunct="0">
              <a:defRPr sz="1400" i="1">
                <a:solidFill>
                  <a:schemeClr val="folHlink"/>
                </a:solidFill>
              </a:defRPr>
            </a:lvl3pPr>
            <a:lvl4pPr eaLnBrk="0" hangingPunct="0">
              <a:defRPr sz="1400" i="1">
                <a:solidFill>
                  <a:schemeClr val="folHlink"/>
                </a:solidFill>
              </a:defRPr>
            </a:lvl4pPr>
            <a:lvl5pPr eaLnBrk="0" hangingPunct="0">
              <a:defRPr sz="1400" i="1">
                <a:solidFill>
                  <a:schemeClr val="folHlink"/>
                </a:solidFill>
              </a:defRPr>
            </a:lvl5pPr>
            <a:lvl6pPr>
              <a:defRPr sz="1400" i="1">
                <a:solidFill>
                  <a:schemeClr val="folHlink"/>
                </a:solidFill>
              </a:defRPr>
            </a:lvl6pPr>
            <a:lvl7pPr>
              <a:defRPr sz="1400" i="1">
                <a:solidFill>
                  <a:schemeClr val="folHlink"/>
                </a:solidFill>
              </a:defRPr>
            </a:lvl7pPr>
            <a:lvl8pPr>
              <a:defRPr sz="1400" i="1">
                <a:solidFill>
                  <a:schemeClr val="folHlink"/>
                </a:solidFill>
              </a:defRPr>
            </a:lvl8pPr>
            <a:lvl9pPr>
              <a:defRPr sz="1400" i="1">
                <a:solidFill>
                  <a:schemeClr val="folHlink"/>
                </a:solidFill>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655" b="0" i="0" u="none" strike="noStrike" kern="0" cap="none" spc="0" normalizeH="0" baseline="0" noProof="0" dirty="0">
              <a:ln>
                <a:noFill/>
              </a:ln>
              <a:solidFill>
                <a:schemeClr val="bg1"/>
              </a:solidFill>
              <a:effectLst/>
              <a:uLnTx/>
              <a:uFillTx/>
              <a:latin typeface="Times New Roman" panose="02020603050405020304" charset="0"/>
              <a:ea typeface="黑体" panose="02010609060101010101" pitchFamily="2" charset="-122"/>
              <a:cs typeface="Times New Roman" panose="02020603050405020304" charset="0"/>
            </a:endParaRPr>
          </a:p>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655" b="0" i="0" u="none" strike="noStrike" kern="0" cap="none" spc="0" normalizeH="0" baseline="0" noProof="0" dirty="0">
              <a:ln>
                <a:noFill/>
              </a:ln>
              <a:solidFill>
                <a:schemeClr val="bg1"/>
              </a:solidFill>
              <a:effectLst/>
              <a:uLnTx/>
              <a:uFillTx/>
              <a:latin typeface="Times New Roman" panose="02020603050405020304" charset="0"/>
              <a:ea typeface="黑体" panose="02010609060101010101" pitchFamily="2" charset="-122"/>
              <a:cs typeface="Times New Roman" panose="02020603050405020304" charset="0"/>
            </a:endParaRPr>
          </a:p>
        </p:txBody>
      </p:sp>
      <p:sp>
        <p:nvSpPr>
          <p:cNvPr id="19" name="文本框 24"/>
          <p:cNvSpPr txBox="1">
            <a:spLocks noChangeArrowheads="1"/>
          </p:cNvSpPr>
          <p:nvPr/>
        </p:nvSpPr>
        <p:spPr bwMode="auto">
          <a:xfrm>
            <a:off x="4751791" y="3044868"/>
            <a:ext cx="1296067" cy="601345"/>
          </a:xfrm>
          <a:prstGeom prst="rect">
            <a:avLst/>
          </a:prstGeom>
          <a:solidFill>
            <a:srgbClr val="FFFF00">
              <a:alpha val="42000"/>
            </a:srgbClr>
          </a:solidFill>
          <a:ln w="25400" algn="ctr">
            <a:noFill/>
            <a:miter lim="800000"/>
          </a:ln>
        </p:spPr>
        <p:txBody>
          <a:bodyPr wrap="square" anchor="ctr">
            <a:spAutoFit/>
          </a:bodyPr>
          <a:lstStyle>
            <a:defPPr>
              <a:defRPr lang="zh-CN"/>
            </a:defPPr>
            <a:lvl1pPr marR="0" algn="ctr" eaLnBrk="0" hangingPunct="0">
              <a:buClrTx/>
              <a:buSzTx/>
              <a:buFontTx/>
              <a:defRPr kumimoji="0" sz="2200" u="none" strike="noStrike" cap="none" spc="0" normalizeH="0">
                <a:ln>
                  <a:noFill/>
                </a:ln>
                <a:solidFill>
                  <a:srgbClr val="FF0000"/>
                </a:solidFill>
                <a:effectLst/>
                <a:uLnTx/>
                <a:uFillTx/>
                <a:ea typeface="黑体" panose="02010609060101010101" pitchFamily="2" charset="-122"/>
              </a:defRPr>
            </a:lvl1pPr>
            <a:lvl2pPr eaLnBrk="0" hangingPunct="0">
              <a:defRPr sz="1400" i="1">
                <a:solidFill>
                  <a:schemeClr val="folHlink"/>
                </a:solidFill>
              </a:defRPr>
            </a:lvl2pPr>
            <a:lvl3pPr eaLnBrk="0" hangingPunct="0">
              <a:defRPr sz="1400" i="1">
                <a:solidFill>
                  <a:schemeClr val="folHlink"/>
                </a:solidFill>
              </a:defRPr>
            </a:lvl3pPr>
            <a:lvl4pPr eaLnBrk="0" hangingPunct="0">
              <a:defRPr sz="1400" i="1">
                <a:solidFill>
                  <a:schemeClr val="folHlink"/>
                </a:solidFill>
              </a:defRPr>
            </a:lvl4pPr>
            <a:lvl5pPr eaLnBrk="0" hangingPunct="0">
              <a:defRPr sz="1400" i="1">
                <a:solidFill>
                  <a:schemeClr val="folHlink"/>
                </a:solidFill>
              </a:defRPr>
            </a:lvl5pPr>
            <a:lvl6pPr>
              <a:defRPr sz="1400" i="1">
                <a:solidFill>
                  <a:schemeClr val="folHlink"/>
                </a:solidFill>
              </a:defRPr>
            </a:lvl6pPr>
            <a:lvl7pPr>
              <a:defRPr sz="1400" i="1">
                <a:solidFill>
                  <a:schemeClr val="folHlink"/>
                </a:solidFill>
              </a:defRPr>
            </a:lvl7pPr>
            <a:lvl8pPr>
              <a:defRPr sz="1400" i="1">
                <a:solidFill>
                  <a:schemeClr val="folHlink"/>
                </a:solidFill>
              </a:defRPr>
            </a:lvl8pPr>
            <a:lvl9pPr>
              <a:defRPr sz="1400" i="1">
                <a:solidFill>
                  <a:schemeClr val="folHlink"/>
                </a:solidFill>
              </a:defRPr>
            </a:lvl9pP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655" b="0" i="0" u="none" strike="noStrike" kern="0" cap="none" spc="0" normalizeH="0" baseline="0" noProof="0" dirty="0">
              <a:ln>
                <a:noFill/>
              </a:ln>
              <a:solidFill>
                <a:schemeClr val="bg1"/>
              </a:solidFill>
              <a:effectLst/>
              <a:uLnTx/>
              <a:uFillTx/>
              <a:latin typeface="Times New Roman" panose="02020603050405020304" charset="0"/>
              <a:ea typeface="黑体" panose="02010609060101010101" pitchFamily="2" charset="-122"/>
              <a:cs typeface="Times New Roman" panose="02020603050405020304" charset="0"/>
            </a:endParaRPr>
          </a:p>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655" b="0" i="0" u="none" strike="noStrike" kern="0" cap="none" spc="0" normalizeH="0" baseline="0" noProof="0" dirty="0">
              <a:ln>
                <a:noFill/>
              </a:ln>
              <a:solidFill>
                <a:schemeClr val="bg1"/>
              </a:solidFill>
              <a:effectLst/>
              <a:uLnTx/>
              <a:uFillTx/>
              <a:latin typeface="Times New Roman" panose="02020603050405020304" charset="0"/>
              <a:ea typeface="黑体" panose="02010609060101010101" pitchFamily="2" charset="-122"/>
              <a:cs typeface="Times New Roman" panose="02020603050405020304" charset="0"/>
            </a:endParaRPr>
          </a:p>
        </p:txBody>
      </p:sp>
      <p:sp>
        <p:nvSpPr>
          <p:cNvPr id="22" name="椭圆 21"/>
          <p:cNvSpPr>
            <a:spLocks noChangeAspect="1"/>
          </p:cNvSpPr>
          <p:nvPr/>
        </p:nvSpPr>
        <p:spPr>
          <a:xfrm>
            <a:off x="4109773" y="2132484"/>
            <a:ext cx="924449" cy="979220"/>
          </a:xfrm>
          <a:prstGeom prst="ellipse">
            <a:avLst/>
          </a:prstGeom>
          <a:solidFill>
            <a:srgbClr val="FFFF00"/>
          </a:solidFill>
          <a:ln w="3175" cap="flat" cmpd="sng">
            <a:solidFill>
              <a:srgbClr val="000000"/>
            </a:solidFill>
            <a:prstDash val="solid"/>
            <a:headEnd type="none" w="med" len="med"/>
            <a:tailEnd type="none" w="med" len="med"/>
          </a:ln>
        </p:spPr>
        <p:txBody>
          <a:bodyPr/>
          <a:p>
            <a:endParaRPr lang="zh-CN" altLang="en-US" sz="1350"/>
          </a:p>
        </p:txBody>
      </p:sp>
      <p:sp>
        <p:nvSpPr>
          <p:cNvPr id="1073743968" name="文本框 1073743967"/>
          <p:cNvSpPr txBox="1"/>
          <p:nvPr/>
        </p:nvSpPr>
        <p:spPr>
          <a:xfrm>
            <a:off x="4126919" y="2243932"/>
            <a:ext cx="914447" cy="783948"/>
          </a:xfrm>
          <a:prstGeom prst="rect">
            <a:avLst/>
          </a:prstGeom>
          <a:noFill/>
          <a:ln w="9525">
            <a:noFill/>
          </a:ln>
        </p:spPr>
        <p:txBody>
          <a:bodyPr vert="horz" wrap="square" anchor="t"/>
          <a:p>
            <a:pPr algn="ctr" fontAlgn="base"/>
            <a:r>
              <a:rPr lang="zh-CN" altLang="en-US" sz="2400" b="1">
                <a:solidFill>
                  <a:srgbClr val="FF0000"/>
                </a:solidFill>
                <a:latin typeface="黑体" panose="02010609060101010101" pitchFamily="2" charset="-122"/>
                <a:ea typeface="黑体" panose="02010609060101010101" pitchFamily="2" charset="-122"/>
              </a:rPr>
              <a:t>生态</a:t>
            </a:r>
            <a:endParaRPr lang="zh-CN" altLang="en-US" sz="2400" b="1">
              <a:solidFill>
                <a:srgbClr val="FF0000"/>
              </a:solidFill>
              <a:latin typeface="黑体" panose="02010609060101010101" pitchFamily="2" charset="-122"/>
              <a:ea typeface="黑体" panose="02010609060101010101" pitchFamily="2" charset="-122"/>
            </a:endParaRPr>
          </a:p>
          <a:p>
            <a:pPr algn="ctr" fontAlgn="base"/>
            <a:r>
              <a:rPr lang="zh-CN" altLang="en-US" sz="2400" b="1">
                <a:solidFill>
                  <a:srgbClr val="FF0000"/>
                </a:solidFill>
                <a:latin typeface="黑体" panose="02010609060101010101" pitchFamily="2" charset="-122"/>
                <a:ea typeface="黑体" panose="02010609060101010101" pitchFamily="2" charset="-122"/>
              </a:rPr>
              <a:t>文明</a:t>
            </a:r>
            <a:endParaRPr lang="zh-CN" altLang="en-US" sz="2400" b="1">
              <a:solidFill>
                <a:srgbClr val="FF0000"/>
              </a:solidFill>
              <a:latin typeface="黑体" panose="02010609060101010101" pitchFamily="2" charset="-122"/>
              <a:ea typeface="黑体" panose="02010609060101010101" pitchFamily="2" charset="-122"/>
            </a:endParaRPr>
          </a:p>
          <a:p>
            <a:endParaRPr lang="zh-CN" altLang="en-US" sz="2400" b="1">
              <a:solidFill>
                <a:srgbClr val="FF0000"/>
              </a:solidFill>
              <a:latin typeface="黑体" panose="02010609060101010101" pitchFamily="2" charset="-122"/>
              <a:ea typeface="黑体" panose="02010609060101010101" pitchFamily="2" charset="-122"/>
            </a:endParaRPr>
          </a:p>
        </p:txBody>
      </p:sp>
      <p:sp>
        <p:nvSpPr>
          <p:cNvPr id="16386" name="Text Box 2"/>
          <p:cNvSpPr txBox="1"/>
          <p:nvPr/>
        </p:nvSpPr>
        <p:spPr>
          <a:xfrm>
            <a:off x="653575" y="190059"/>
            <a:ext cx="6264200"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1</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.什么是生态</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文明</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p:transition/>
  <p:timing>
    <p:tnLst>
      <p:par>
        <p:cTn id="1" dur="indefinite" restart="never" nodeType="tmRoot"/>
      </p:par>
    </p:tnLst>
    <p:bldLst>
      <p:bldP spid="2" grpId="0" bldLvl="0" animBg="1"/>
      <p:bldP spid="17" grpId="0" bldLvl="0" animBg="1"/>
      <p:bldP spid="18" grpId="0" bldLvl="0" animBg="1"/>
      <p:bldP spid="19"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graphicFrame>
        <p:nvGraphicFramePr>
          <p:cNvPr id="2" name="表格 1"/>
          <p:cNvGraphicFramePr/>
          <p:nvPr>
            <p:custDataLst>
              <p:tags r:id="rId1"/>
            </p:custDataLst>
          </p:nvPr>
        </p:nvGraphicFramePr>
        <p:xfrm>
          <a:off x="523240" y="957580"/>
          <a:ext cx="8052435" cy="3090545"/>
        </p:xfrm>
        <a:graphic>
          <a:graphicData uri="http://schemas.openxmlformats.org/drawingml/2006/table">
            <a:tbl>
              <a:tblPr firstRow="1" bandRow="1">
                <a:tableStyleId>{5940675A-B579-460E-94D1-54222C63F5DA}</a:tableStyleId>
              </a:tblPr>
              <a:tblGrid>
                <a:gridCol w="2011680"/>
                <a:gridCol w="929640"/>
                <a:gridCol w="1877695"/>
                <a:gridCol w="1595755"/>
                <a:gridCol w="1637665"/>
              </a:tblGrid>
              <a:tr h="731520">
                <a:tc>
                  <a:txBody>
                    <a:bodyPr/>
                    <a:p>
                      <a:pPr algn="ctr">
                        <a:lnSpc>
                          <a:spcPct val="120000"/>
                        </a:lnSpc>
                        <a:buClrTx/>
                        <a:buSzTx/>
                        <a:buFontTx/>
                        <a:buNone/>
                      </a:pPr>
                      <a:r>
                        <a:rPr lang="zh-CN" altLang="en-US" sz="2400" b="1">
                          <a:solidFill>
                            <a:srgbClr val="0070C0"/>
                          </a:solidFill>
                          <a:latin typeface="黑体" panose="02010609060101010101" pitchFamily="2" charset="-122"/>
                          <a:ea typeface="黑体" panose="02010609060101010101" pitchFamily="2" charset="-122"/>
                          <a:cs typeface="楷体" panose="02010609060101010101" charset="-122"/>
                        </a:rPr>
                        <a:t>生产力</a:t>
                      </a:r>
                      <a:endParaRPr lang="zh-CN" altLang="en-US" sz="2400" b="1">
                        <a:solidFill>
                          <a:srgbClr val="0070C0"/>
                        </a:solidFill>
                        <a:latin typeface="黑体" panose="02010609060101010101" pitchFamily="2" charset="-122"/>
                        <a:ea typeface="黑体" panose="02010609060101010101" pitchFamily="2" charset="-122"/>
                        <a:cs typeface="楷体" panose="02010609060101010101" charset="-122"/>
                      </a:endParaRPr>
                    </a:p>
                    <a:p>
                      <a:pPr algn="ctr">
                        <a:lnSpc>
                          <a:spcPct val="120000"/>
                        </a:lnSpc>
                        <a:buClrTx/>
                        <a:buSzTx/>
                        <a:buFontTx/>
                        <a:buNone/>
                      </a:pPr>
                      <a:r>
                        <a:rPr lang="zh-CN" altLang="en-US" sz="2400" b="1">
                          <a:solidFill>
                            <a:srgbClr val="0070C0"/>
                          </a:solidFill>
                          <a:latin typeface="黑体" panose="02010609060101010101" pitchFamily="2" charset="-122"/>
                          <a:ea typeface="黑体" panose="02010609060101010101" pitchFamily="2" charset="-122"/>
                          <a:cs typeface="楷体" panose="02010609060101010101" charset="-122"/>
                        </a:rPr>
                        <a:t>水平</a:t>
                      </a:r>
                      <a:endParaRPr lang="zh-CN" altLang="en-US" sz="2400" b="1">
                        <a:solidFill>
                          <a:srgbClr val="0070C0"/>
                        </a:solidFill>
                        <a:latin typeface="黑体" panose="02010609060101010101" pitchFamily="2" charset="-122"/>
                        <a:ea typeface="黑体" panose="02010609060101010101" pitchFamily="2" charset="-122"/>
                        <a:cs typeface="楷体" panose="02010609060101010101" charset="-122"/>
                      </a:endParaRPr>
                    </a:p>
                  </a:txBody>
                  <a:tcPr marL="0" marR="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algn="ctr">
                        <a:lnSpc>
                          <a:spcPct val="120000"/>
                        </a:lnSpc>
                        <a:buClrTx/>
                        <a:buSzTx/>
                        <a:buFontTx/>
                        <a:buNone/>
                      </a:pPr>
                      <a:r>
                        <a:rPr lang="zh-CN" altLang="en-US" sz="2400" b="1">
                          <a:solidFill>
                            <a:srgbClr val="0070C0"/>
                          </a:solidFill>
                          <a:latin typeface="黑体" panose="02010609060101010101" pitchFamily="2" charset="-122"/>
                          <a:ea typeface="黑体" panose="02010609060101010101" pitchFamily="2" charset="-122"/>
                          <a:cs typeface="楷体" panose="02010609060101010101" charset="-122"/>
                        </a:rPr>
                        <a:t>持续</a:t>
                      </a:r>
                      <a:endParaRPr lang="zh-CN" altLang="en-US" sz="2400" b="1">
                        <a:solidFill>
                          <a:srgbClr val="0070C0"/>
                        </a:solidFill>
                        <a:latin typeface="黑体" panose="02010609060101010101" pitchFamily="2" charset="-122"/>
                        <a:ea typeface="黑体" panose="02010609060101010101" pitchFamily="2" charset="-122"/>
                        <a:cs typeface="楷体" panose="02010609060101010101" charset="-122"/>
                      </a:endParaRPr>
                    </a:p>
                    <a:p>
                      <a:pPr algn="ctr">
                        <a:lnSpc>
                          <a:spcPct val="120000"/>
                        </a:lnSpc>
                        <a:buClrTx/>
                        <a:buSzTx/>
                        <a:buFontTx/>
                        <a:buNone/>
                      </a:pPr>
                      <a:r>
                        <a:rPr lang="zh-CN" altLang="en-US" sz="2400" b="1">
                          <a:solidFill>
                            <a:srgbClr val="0070C0"/>
                          </a:solidFill>
                          <a:latin typeface="黑体" panose="02010609060101010101" pitchFamily="2" charset="-122"/>
                          <a:ea typeface="黑体" panose="02010609060101010101" pitchFamily="2" charset="-122"/>
                          <a:cs typeface="楷体" panose="02010609060101010101" charset="-122"/>
                        </a:rPr>
                        <a:t>时间</a:t>
                      </a:r>
                      <a:endParaRPr lang="zh-CN" altLang="en-US" sz="2400" b="1">
                        <a:solidFill>
                          <a:srgbClr val="0070C0"/>
                        </a:solidFill>
                        <a:latin typeface="黑体" panose="02010609060101010101" pitchFamily="2" charset="-122"/>
                        <a:ea typeface="黑体" panose="02010609060101010101" pitchFamily="2" charset="-122"/>
                        <a:cs typeface="楷体" panose="02010609060101010101" charset="-122"/>
                      </a:endParaRPr>
                    </a:p>
                  </a:txBody>
                  <a:tcPr marL="0" marR="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algn="ctr">
                        <a:lnSpc>
                          <a:spcPct val="120000"/>
                        </a:lnSpc>
                        <a:buClrTx/>
                        <a:buSzTx/>
                        <a:buFontTx/>
                        <a:buNone/>
                      </a:pPr>
                      <a:r>
                        <a:rPr lang="zh-CN" altLang="en-US" sz="2400" b="1">
                          <a:solidFill>
                            <a:srgbClr val="0070C0"/>
                          </a:solidFill>
                          <a:latin typeface="黑体" panose="02010609060101010101" pitchFamily="2" charset="-122"/>
                          <a:ea typeface="黑体" panose="02010609060101010101" pitchFamily="2" charset="-122"/>
                          <a:cs typeface="楷体" panose="02010609060101010101" charset="-122"/>
                        </a:rPr>
                        <a:t>人类的</a:t>
                      </a:r>
                      <a:endParaRPr lang="zh-CN" altLang="en-US" sz="2400" b="1">
                        <a:solidFill>
                          <a:srgbClr val="0070C0"/>
                        </a:solidFill>
                        <a:latin typeface="黑体" panose="02010609060101010101" pitchFamily="2" charset="-122"/>
                        <a:ea typeface="黑体" panose="02010609060101010101" pitchFamily="2" charset="-122"/>
                        <a:cs typeface="楷体" panose="02010609060101010101" charset="-122"/>
                      </a:endParaRPr>
                    </a:p>
                    <a:p>
                      <a:pPr algn="ctr">
                        <a:lnSpc>
                          <a:spcPct val="120000"/>
                        </a:lnSpc>
                        <a:buClrTx/>
                        <a:buSzTx/>
                        <a:buFontTx/>
                        <a:buNone/>
                      </a:pPr>
                      <a:r>
                        <a:rPr lang="zh-CN" altLang="en-US" sz="2400" b="1">
                          <a:solidFill>
                            <a:srgbClr val="0070C0"/>
                          </a:solidFill>
                          <a:latin typeface="黑体" panose="02010609060101010101" pitchFamily="2" charset="-122"/>
                          <a:ea typeface="黑体" panose="02010609060101010101" pitchFamily="2" charset="-122"/>
                          <a:cs typeface="楷体" panose="02010609060101010101" charset="-122"/>
                        </a:rPr>
                        <a:t>主体观念</a:t>
                      </a:r>
                      <a:endParaRPr lang="zh-CN" altLang="en-US" sz="2400" b="1">
                        <a:solidFill>
                          <a:srgbClr val="0070C0"/>
                        </a:solidFill>
                        <a:latin typeface="黑体" panose="02010609060101010101" pitchFamily="2" charset="-122"/>
                        <a:ea typeface="黑体" panose="02010609060101010101" pitchFamily="2" charset="-122"/>
                        <a:cs typeface="楷体" panose="02010609060101010101" charset="-122"/>
                      </a:endParaRPr>
                    </a:p>
                  </a:txBody>
                  <a:tcPr marL="0" marR="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algn="ctr">
                        <a:lnSpc>
                          <a:spcPct val="120000"/>
                        </a:lnSpc>
                        <a:buClrTx/>
                        <a:buSzTx/>
                        <a:buFontTx/>
                        <a:buNone/>
                      </a:pPr>
                      <a:r>
                        <a:rPr lang="zh-CN" altLang="en-US" sz="2400" b="1">
                          <a:solidFill>
                            <a:srgbClr val="0070C0"/>
                          </a:solidFill>
                          <a:latin typeface="黑体" panose="02010609060101010101" pitchFamily="2" charset="-122"/>
                          <a:ea typeface="黑体" panose="02010609060101010101" pitchFamily="2" charset="-122"/>
                          <a:cs typeface="楷体" panose="02010609060101010101" charset="-122"/>
                        </a:rPr>
                        <a:t>人与自然</a:t>
                      </a:r>
                      <a:endParaRPr lang="zh-CN" altLang="en-US" sz="2400" b="1">
                        <a:solidFill>
                          <a:srgbClr val="0070C0"/>
                        </a:solidFill>
                        <a:latin typeface="黑体" panose="02010609060101010101" pitchFamily="2" charset="-122"/>
                        <a:ea typeface="黑体" panose="02010609060101010101" pitchFamily="2" charset="-122"/>
                        <a:cs typeface="楷体" panose="02010609060101010101" charset="-122"/>
                      </a:endParaRPr>
                    </a:p>
                    <a:p>
                      <a:pPr algn="ctr">
                        <a:lnSpc>
                          <a:spcPct val="120000"/>
                        </a:lnSpc>
                        <a:buClrTx/>
                        <a:buSzTx/>
                        <a:buFontTx/>
                        <a:buNone/>
                      </a:pPr>
                      <a:r>
                        <a:rPr lang="zh-CN" altLang="en-US" sz="2400" b="1">
                          <a:solidFill>
                            <a:srgbClr val="0070C0"/>
                          </a:solidFill>
                          <a:latin typeface="黑体" panose="02010609060101010101" pitchFamily="2" charset="-122"/>
                          <a:ea typeface="黑体" panose="02010609060101010101" pitchFamily="2" charset="-122"/>
                          <a:cs typeface="楷体" panose="02010609060101010101" charset="-122"/>
                        </a:rPr>
                        <a:t>的关系</a:t>
                      </a:r>
                      <a:endParaRPr lang="zh-CN" altLang="en-US" sz="2400" b="1">
                        <a:solidFill>
                          <a:srgbClr val="0070C0"/>
                        </a:solidFill>
                        <a:latin typeface="黑体" panose="02010609060101010101" pitchFamily="2" charset="-122"/>
                        <a:ea typeface="黑体" panose="02010609060101010101" pitchFamily="2" charset="-122"/>
                        <a:cs typeface="楷体" panose="02010609060101010101" charset="-122"/>
                      </a:endParaRPr>
                    </a:p>
                  </a:txBody>
                  <a:tcPr marL="0" marR="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algn="ctr">
                        <a:lnSpc>
                          <a:spcPct val="120000"/>
                        </a:lnSpc>
                        <a:buClrTx/>
                        <a:buSzTx/>
                        <a:buFontTx/>
                        <a:buNone/>
                      </a:pPr>
                      <a:r>
                        <a:rPr lang="zh-CN" altLang="en-US" sz="2400" b="1">
                          <a:solidFill>
                            <a:srgbClr val="0070C0"/>
                          </a:solidFill>
                          <a:latin typeface="黑体" panose="02010609060101010101" pitchFamily="2" charset="-122"/>
                          <a:ea typeface="黑体" panose="02010609060101010101" pitchFamily="2" charset="-122"/>
                          <a:cs typeface="楷体" panose="02010609060101010101" charset="-122"/>
                          <a:sym typeface="+mn-ea"/>
                        </a:rPr>
                        <a:t>人类对环境的影响</a:t>
                      </a:r>
                      <a:endParaRPr lang="zh-CN" altLang="en-US" sz="2400" b="1">
                        <a:solidFill>
                          <a:srgbClr val="0070C0"/>
                        </a:solidFill>
                        <a:latin typeface="黑体" panose="02010609060101010101" pitchFamily="2" charset="-122"/>
                        <a:ea typeface="黑体" panose="02010609060101010101" pitchFamily="2" charset="-122"/>
                        <a:cs typeface="楷体" panose="02010609060101010101" charset="-122"/>
                        <a:sym typeface="+mn-ea"/>
                      </a:endParaRPr>
                    </a:p>
                  </a:txBody>
                  <a:tcPr marL="0" marR="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r>
              <a:tr h="2359025">
                <a:tc>
                  <a:txBody>
                    <a:bodyPr/>
                    <a:p>
                      <a:pPr algn="l">
                        <a:lnSpc>
                          <a:spcPct val="120000"/>
                        </a:lnSpc>
                        <a:buClrTx/>
                        <a:buSzTx/>
                        <a:buFontTx/>
                        <a:buNone/>
                      </a:pPr>
                      <a:r>
                        <a:rPr lang="zh-CN" altLang="en-US" sz="2400" b="1" dirty="0">
                          <a:solidFill>
                            <a:srgbClr val="0070C0"/>
                          </a:solidFill>
                          <a:latin typeface="华文楷体" panose="02010600040101010101" charset="-122"/>
                          <a:ea typeface="华文楷体" panose="02010600040101010101" charset="-122"/>
                        </a:rPr>
                        <a:t>生态文明将引领先进生产力发展：通过生态生产力提高,实现人与自然的和谐发展。 </a:t>
                      </a:r>
                      <a:endParaRPr lang="zh-CN" altLang="en-US" sz="2400" b="1" dirty="0">
                        <a:solidFill>
                          <a:srgbClr val="0070C0"/>
                        </a:solidFill>
                        <a:latin typeface="华文楷体" panose="02010600040101010101" charset="-122"/>
                        <a:ea typeface="华文楷体" panose="02010600040101010101" charset="-122"/>
                      </a:endParaRPr>
                    </a:p>
                  </a:txBody>
                  <a:tcPr marL="0" marR="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lnSpc>
                          <a:spcPct val="120000"/>
                        </a:lnSpc>
                        <a:buClrTx/>
                        <a:buSzTx/>
                        <a:buFontTx/>
                        <a:buNone/>
                      </a:pPr>
                      <a:r>
                        <a:rPr lang="zh-CN" altLang="en-US" sz="2400" b="1" dirty="0">
                          <a:solidFill>
                            <a:srgbClr val="0070C0"/>
                          </a:solidFill>
                          <a:latin typeface="华文楷体" panose="02010600040101010101" charset="-122"/>
                          <a:ea typeface="华文楷体" panose="02010600040101010101" charset="-122"/>
                        </a:rPr>
                        <a:t>正在从工业文明向生态文明过渡。</a:t>
                      </a:r>
                      <a:endParaRPr lang="zh-CN" altLang="en-US" sz="2400" b="1" dirty="0">
                        <a:solidFill>
                          <a:srgbClr val="0070C0"/>
                        </a:solidFill>
                        <a:latin typeface="华文楷体" panose="02010600040101010101" charset="-122"/>
                        <a:ea typeface="华文楷体" panose="02010600040101010101" charset="-122"/>
                      </a:endParaRPr>
                    </a:p>
                  </a:txBody>
                  <a:tcPr marL="0" marR="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lnSpc>
                          <a:spcPct val="120000"/>
                        </a:lnSpc>
                        <a:buClrTx/>
                        <a:buSzTx/>
                        <a:buFontTx/>
                        <a:buNone/>
                      </a:pPr>
                      <a:r>
                        <a:rPr lang="zh-CN" altLang="en-US" sz="2400" b="1" dirty="0">
                          <a:solidFill>
                            <a:srgbClr val="0070C0"/>
                          </a:solidFill>
                          <a:latin typeface="华文楷体" panose="02010600040101010101" charset="-122"/>
                          <a:ea typeface="华文楷体" panose="02010600040101010101" charset="-122"/>
                        </a:rPr>
                        <a:t>人与自然和谐共生：既反对极端人类中心主义，也反对极端自然中心主义。</a:t>
                      </a:r>
                      <a:endParaRPr lang="zh-CN" altLang="en-US" sz="2400" b="1" dirty="0">
                        <a:solidFill>
                          <a:srgbClr val="0070C0"/>
                        </a:solidFill>
                        <a:latin typeface="华文楷体" panose="02010600040101010101" charset="-122"/>
                        <a:ea typeface="华文楷体" panose="02010600040101010101" charset="-122"/>
                      </a:endParaRPr>
                    </a:p>
                  </a:txBody>
                  <a:tcPr marL="0" marR="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fontAlgn="auto">
                        <a:lnSpc>
                          <a:spcPct val="120000"/>
                        </a:lnSpc>
                        <a:buClrTx/>
                        <a:buSzTx/>
                        <a:buFontTx/>
                        <a:buNone/>
                      </a:pPr>
                      <a:r>
                        <a:rPr lang="zh-CN" altLang="en-US" sz="2400" b="1" dirty="0">
                          <a:solidFill>
                            <a:srgbClr val="0070C0"/>
                          </a:solidFill>
                          <a:latin typeface="华文楷体" panose="02010600040101010101" charset="-122"/>
                          <a:ea typeface="华文楷体" panose="02010600040101010101" charset="-122"/>
                        </a:rPr>
                        <a:t>人类要追求与自然和谐；在顺应自然、尊重自然基础上利用自然。</a:t>
                      </a:r>
                      <a:endParaRPr lang="zh-CN" altLang="en-US" sz="2400" b="1" dirty="0">
                        <a:solidFill>
                          <a:srgbClr val="0070C0"/>
                        </a:solidFill>
                        <a:latin typeface="华文楷体" panose="02010600040101010101" charset="-122"/>
                        <a:ea typeface="华文楷体" panose="02010600040101010101" charset="-122"/>
                      </a:endParaRPr>
                    </a:p>
                  </a:txBody>
                  <a:tcPr marL="0" marR="0" marT="51437" marB="51437"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fontAlgn="auto">
                        <a:lnSpc>
                          <a:spcPct val="120000"/>
                        </a:lnSpc>
                        <a:buClrTx/>
                        <a:buSzTx/>
                        <a:buFontTx/>
                        <a:buNone/>
                      </a:pPr>
                      <a:r>
                        <a:rPr lang="zh-CN" altLang="en-US" sz="2400" b="1" dirty="0">
                          <a:solidFill>
                            <a:srgbClr val="0070C0"/>
                          </a:solidFill>
                          <a:latin typeface="华文楷体" panose="02010600040101010101" charset="-122"/>
                          <a:ea typeface="华文楷体" panose="02010600040101010101" charset="-122"/>
                          <a:sym typeface="+mn-ea"/>
                        </a:rPr>
                        <a:t>生产和消费行为对自然的影响要控制在生态环境承载力之内。</a:t>
                      </a:r>
                      <a:endParaRPr lang="zh-CN" altLang="en-US" sz="2400" b="1" dirty="0">
                        <a:solidFill>
                          <a:srgbClr val="0070C0"/>
                        </a:solidFill>
                        <a:latin typeface="华文楷体" panose="02010600040101010101" charset="-122"/>
                        <a:ea typeface="华文楷体" panose="02010600040101010101" charset="-122"/>
                        <a:sym typeface="+mn-ea"/>
                      </a:endParaRPr>
                    </a:p>
                  </a:txBody>
                  <a:tcPr marL="0" marR="0" marT="51437" marB="51437"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6386" name="Text Box 2"/>
          <p:cNvSpPr txBox="1"/>
          <p:nvPr/>
        </p:nvSpPr>
        <p:spPr>
          <a:xfrm>
            <a:off x="523400" y="265312"/>
            <a:ext cx="6264200"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2</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.生态</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文明</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的发展特征</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和前景</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文本占位符 2"/>
          <p:cNvSpPr>
            <a:spLocks noGrp="1"/>
          </p:cNvSpPr>
          <p:nvPr/>
        </p:nvSpPr>
        <p:spPr>
          <a:xfrm>
            <a:off x="-635" y="0"/>
            <a:ext cx="9144635" cy="2781935"/>
          </a:xfrm>
          <a:prstGeom prst="rect">
            <a:avLst/>
          </a:prstGeom>
          <a:solidFill>
            <a:schemeClr val="accent1"/>
          </a:solid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kumimoji="1" lang="zh-CN" altLang="zh-CN" sz="4950" dirty="0">
                <a:solidFill>
                  <a:srgbClr val="FFFF00"/>
                </a:solidFill>
                <a:effectLst>
                  <a:outerShdw blurRad="38100" dist="38100" dir="2700000" algn="tl">
                    <a:srgbClr val="000000">
                      <a:alpha val="43137"/>
                    </a:srgbClr>
                  </a:outerShdw>
                </a:effectLst>
                <a:latin typeface="华文隶书" panose="02010800040101010101" charset="-122"/>
                <a:ea typeface="华文隶书" panose="02010800040101010101" charset="-122"/>
              </a:rPr>
              <a:t>课后思考题：</a:t>
            </a:r>
            <a:endParaRPr kumimoji="1" lang="zh-CN" altLang="zh-CN" sz="4950" dirty="0">
              <a:solidFill>
                <a:srgbClr val="FFFF00"/>
              </a:solidFill>
              <a:effectLst>
                <a:outerShdw blurRad="38100" dist="38100" dir="2700000" algn="tl">
                  <a:srgbClr val="000000">
                    <a:alpha val="43137"/>
                  </a:srgbClr>
                </a:outerShdw>
              </a:effectLst>
              <a:latin typeface="华文隶书" panose="02010800040101010101" charset="-122"/>
              <a:ea typeface="华文隶书" panose="02010800040101010101" charset="-122"/>
            </a:endParaRPr>
          </a:p>
          <a:p>
            <a:pPr algn="ctr">
              <a:lnSpc>
                <a:spcPct val="100000"/>
              </a:lnSpc>
            </a:pPr>
            <a:r>
              <a:rPr kumimoji="1" lang="zh-CN" altLang="zh-CN" sz="4950" dirty="0">
                <a:solidFill>
                  <a:schemeClr val="bg1"/>
                </a:solidFill>
                <a:effectLst>
                  <a:outerShdw blurRad="38100" dist="38100" dir="2700000" algn="tl">
                    <a:srgbClr val="000000">
                      <a:alpha val="43137"/>
                    </a:srgbClr>
                  </a:outerShdw>
                </a:effectLst>
                <a:latin typeface="华文隶书" panose="02010800040101010101" charset="-122"/>
                <a:ea typeface="华文隶书" panose="02010800040101010101" charset="-122"/>
              </a:rPr>
              <a:t>为什么说人类</a:t>
            </a:r>
            <a:r>
              <a:rPr kumimoji="1" lang="zh-CN" altLang="zh-CN" sz="4950" dirty="0">
                <a:solidFill>
                  <a:schemeClr val="bg1"/>
                </a:solidFill>
                <a:effectLst>
                  <a:outerShdw blurRad="38100" dist="38100" dir="2700000" algn="tl">
                    <a:srgbClr val="000000">
                      <a:alpha val="43137"/>
                    </a:srgbClr>
                  </a:outerShdw>
                </a:effectLst>
                <a:latin typeface="华文隶书" panose="02010800040101010101" charset="-122"/>
                <a:ea typeface="华文隶书" panose="02010800040101010101" charset="-122"/>
                <a:sym typeface="+mn-ea"/>
              </a:rPr>
              <a:t>工业文明的发展是不可持续的？</a:t>
            </a:r>
            <a:endParaRPr kumimoji="1" lang="zh-CN" altLang="zh-CN" sz="4950" dirty="0">
              <a:solidFill>
                <a:schemeClr val="bg1"/>
              </a:solidFill>
              <a:effectLst>
                <a:outerShdw blurRad="38100" dist="38100" dir="2700000" algn="tl">
                  <a:srgbClr val="000000">
                    <a:alpha val="43137"/>
                  </a:srgbClr>
                </a:outerShdw>
              </a:effectLst>
              <a:latin typeface="华文隶书" panose="02010800040101010101" charset="-122"/>
              <a:ea typeface="华文隶书" panose="02010800040101010101" charset="-122"/>
              <a:sym typeface="+mn-ea"/>
            </a:endParaRPr>
          </a:p>
        </p:txBody>
      </p:sp>
      <p:sp>
        <p:nvSpPr>
          <p:cNvPr id="5148" name="矩形 25"/>
          <p:cNvSpPr/>
          <p:nvPr/>
        </p:nvSpPr>
        <p:spPr>
          <a:xfrm>
            <a:off x="2109897" y="2819207"/>
            <a:ext cx="5040889" cy="3184525"/>
          </a:xfrm>
          <a:prstGeom prst="rect">
            <a:avLst/>
          </a:prstGeom>
          <a:noFill/>
          <a:ln w="9525">
            <a:noFill/>
          </a:ln>
        </p:spPr>
        <p:txBody>
          <a:bodyPr wrap="square" anchor="t">
            <a:spAutoFit/>
          </a:bodyPr>
          <a:p>
            <a:pPr algn="ctr">
              <a:lnSpc>
                <a:spcPct val="100000"/>
              </a:lnSpc>
            </a:pPr>
            <a:r>
              <a:rPr lang="zh-CN" altLang="en-US" sz="2700" dirty="0">
                <a:solidFill>
                  <a:srgbClr val="0070C0"/>
                </a:solidFill>
                <a:latin typeface="隶书" panose="02010509060101010101" charset="-122"/>
                <a:ea typeface="隶书" panose="02010509060101010101" charset="-122"/>
                <a:cs typeface="华文隶书" panose="02010800040101010101" charset="-122"/>
                <a:sym typeface="楷体_GB2312" pitchFamily="1" charset="-122"/>
              </a:rPr>
              <a:t>鞠美庭</a:t>
            </a:r>
            <a:endParaRPr lang="zh-CN" altLang="en-US" sz="3005" b="0" dirty="0">
              <a:solidFill>
                <a:srgbClr val="0070C0"/>
              </a:solidFill>
              <a:latin typeface="华文隶书" panose="02010800040101010101" charset="-122"/>
              <a:ea typeface="华文隶书" panose="02010800040101010101" charset="-122"/>
              <a:cs typeface="华文隶书" panose="02010800040101010101" charset="-122"/>
              <a:sym typeface="楷体_GB2312" pitchFamily="1" charset="-122"/>
            </a:endParaRPr>
          </a:p>
          <a:p>
            <a:pPr algn="ctr">
              <a:lnSpc>
                <a:spcPct val="100000"/>
              </a:lnSpc>
              <a:buClrTx/>
              <a:buSzTx/>
              <a:buNone/>
            </a:pPr>
            <a:r>
              <a:rPr lang="zh-CN" altLang="en-US" sz="2100" b="0" dirty="0">
                <a:solidFill>
                  <a:srgbClr val="0070C0"/>
                </a:solidFill>
                <a:latin typeface="隶书" panose="02010509060101010101" charset="-122"/>
                <a:ea typeface="隶书" panose="02010509060101010101" charset="-122"/>
                <a:cs typeface="隶书" panose="02010509060101010101" charset="-122"/>
                <a:sym typeface="楷体_GB2312" pitchFamily="1" charset="-122"/>
              </a:rPr>
              <a:t>南开大学 环境科学与工程学院教授/书记</a:t>
            </a:r>
            <a:endParaRPr lang="zh-CN" altLang="en-US" sz="2100" b="0" dirty="0">
              <a:solidFill>
                <a:srgbClr val="0070C0"/>
              </a:solidFill>
              <a:latin typeface="隶书" panose="02010509060101010101" charset="-122"/>
              <a:ea typeface="隶书" panose="02010509060101010101" charset="-122"/>
              <a:cs typeface="隶书" panose="02010509060101010101" charset="-122"/>
              <a:sym typeface="楷体_GB2312" pitchFamily="1" charset="-122"/>
            </a:endParaRPr>
          </a:p>
          <a:p>
            <a:pPr algn="ctr">
              <a:lnSpc>
                <a:spcPct val="100000"/>
              </a:lnSpc>
              <a:buClrTx/>
              <a:buSzTx/>
              <a:buNone/>
            </a:pPr>
            <a:r>
              <a:rPr lang="zh-CN" altLang="en-US" sz="2100" b="0" dirty="0">
                <a:solidFill>
                  <a:srgbClr val="0070C0"/>
                </a:solidFill>
                <a:latin typeface="隶书" panose="02010509060101010101" charset="-122"/>
                <a:ea typeface="隶书" panose="02010509060101010101" charset="-122"/>
                <a:cs typeface="隶书" panose="02010509060101010101" charset="-122"/>
                <a:sym typeface="楷体_GB2312" pitchFamily="1" charset="-122"/>
              </a:rPr>
              <a:t>教育部环境科学与工程专业教指委副主任</a:t>
            </a:r>
            <a:endParaRPr lang="zh-CN" altLang="en-US" sz="2100" b="0" dirty="0">
              <a:solidFill>
                <a:srgbClr val="0070C0"/>
              </a:solidFill>
              <a:latin typeface="隶书" panose="02010509060101010101" charset="-122"/>
              <a:ea typeface="隶书" panose="02010509060101010101" charset="-122"/>
              <a:cs typeface="隶书" panose="02010509060101010101" charset="-122"/>
              <a:sym typeface="楷体_GB2312" pitchFamily="1" charset="-122"/>
            </a:endParaRPr>
          </a:p>
          <a:p>
            <a:pPr algn="ctr">
              <a:lnSpc>
                <a:spcPct val="100000"/>
              </a:lnSpc>
              <a:buClrTx/>
              <a:buSzTx/>
              <a:buNone/>
            </a:pPr>
            <a:r>
              <a:rPr lang="zh-CN" altLang="en-US" sz="2100" b="0" dirty="0">
                <a:solidFill>
                  <a:srgbClr val="0070C0"/>
                </a:solidFill>
                <a:latin typeface="隶书" panose="02010509060101010101" charset="-122"/>
                <a:ea typeface="隶书" panose="02010509060101010101" charset="-122"/>
                <a:cs typeface="隶书" panose="02010509060101010101" charset="-122"/>
                <a:sym typeface="楷体_GB2312" pitchFamily="1" charset="-122"/>
              </a:rPr>
              <a:t>生物质资源化利用国地联合工程中心主任</a:t>
            </a:r>
            <a:r>
              <a:rPr lang="zh-CN" altLang="en-US" sz="2100" dirty="0">
                <a:solidFill>
                  <a:srgbClr val="0070C0"/>
                </a:solidFill>
                <a:latin typeface="隶书" panose="02010509060101010101" charset="-122"/>
                <a:ea typeface="隶书" panose="02010509060101010101" charset="-122"/>
                <a:cs typeface="隶书" panose="02010509060101010101" charset="-122"/>
                <a:sym typeface="楷体_GB2312" pitchFamily="1" charset="-122"/>
              </a:rPr>
              <a:t>天津市生态道德教育促进会会长</a:t>
            </a:r>
            <a:endParaRPr lang="zh-CN" altLang="en-US" sz="2100" b="0" dirty="0">
              <a:solidFill>
                <a:srgbClr val="0070C0"/>
              </a:solidFill>
              <a:latin typeface="隶书" panose="02010509060101010101" charset="-122"/>
              <a:ea typeface="隶书" panose="02010509060101010101" charset="-122"/>
              <a:cs typeface="隶书" panose="02010509060101010101" charset="-122"/>
              <a:sym typeface="楷体_GB2312" pitchFamily="1" charset="-122"/>
            </a:endParaRPr>
          </a:p>
          <a:p>
            <a:pPr algn="ctr">
              <a:lnSpc>
                <a:spcPct val="100000"/>
              </a:lnSpc>
              <a:buClrTx/>
              <a:buSzTx/>
              <a:buNone/>
            </a:pPr>
            <a:r>
              <a:rPr lang="en-US" altLang="zh-CN" sz="2100" b="1" dirty="0">
                <a:solidFill>
                  <a:srgbClr val="0070C0"/>
                </a:solidFill>
                <a:latin typeface="隶书" panose="02010509060101010101" charset="-122"/>
                <a:ea typeface="隶书" panose="02010509060101010101" charset="-122"/>
                <a:cs typeface="隶书" panose="02010509060101010101" charset="-122"/>
                <a:sym typeface="楷体_GB2312" pitchFamily="1" charset="-122"/>
              </a:rPr>
              <a:t>2022</a:t>
            </a:r>
            <a:r>
              <a:rPr lang="zh-CN" altLang="en-US" sz="2100" b="1" dirty="0">
                <a:solidFill>
                  <a:srgbClr val="0070C0"/>
                </a:solidFill>
                <a:latin typeface="隶书" panose="02010509060101010101" charset="-122"/>
                <a:ea typeface="隶书" panose="02010509060101010101" charset="-122"/>
                <a:cs typeface="隶书" panose="02010509060101010101" charset="-122"/>
                <a:sym typeface="楷体_GB2312" pitchFamily="1" charset="-122"/>
              </a:rPr>
              <a:t>年</a:t>
            </a:r>
            <a:r>
              <a:rPr lang="en-US" altLang="zh-CN" sz="2100" b="1" dirty="0">
                <a:solidFill>
                  <a:srgbClr val="0070C0"/>
                </a:solidFill>
                <a:latin typeface="隶书" panose="02010509060101010101" charset="-122"/>
                <a:ea typeface="隶书" panose="02010509060101010101" charset="-122"/>
                <a:cs typeface="隶书" panose="02010509060101010101" charset="-122"/>
                <a:sym typeface="楷体_GB2312" pitchFamily="1" charset="-122"/>
              </a:rPr>
              <a:t>2</a:t>
            </a:r>
            <a:r>
              <a:rPr lang="zh-CN" altLang="en-US" sz="2100" b="1" dirty="0">
                <a:solidFill>
                  <a:srgbClr val="0070C0"/>
                </a:solidFill>
                <a:latin typeface="隶书" panose="02010509060101010101" charset="-122"/>
                <a:ea typeface="隶书" panose="02010509060101010101" charset="-122"/>
                <a:cs typeface="隶书" panose="02010509060101010101" charset="-122"/>
                <a:sym typeface="楷体_GB2312" pitchFamily="1" charset="-122"/>
              </a:rPr>
              <a:t>月</a:t>
            </a:r>
            <a:r>
              <a:rPr lang="en-US" altLang="zh-CN" sz="2100" b="1" dirty="0">
                <a:solidFill>
                  <a:srgbClr val="0070C0"/>
                </a:solidFill>
                <a:latin typeface="隶书" panose="02010509060101010101" charset="-122"/>
                <a:ea typeface="隶书" panose="02010509060101010101" charset="-122"/>
                <a:cs typeface="隶书" panose="02010509060101010101" charset="-122"/>
                <a:sym typeface="楷体_GB2312" pitchFamily="1" charset="-122"/>
              </a:rPr>
              <a:t>14</a:t>
            </a:r>
            <a:r>
              <a:rPr lang="zh-CN" altLang="en-US" sz="2100" b="1" dirty="0">
                <a:solidFill>
                  <a:srgbClr val="0070C0"/>
                </a:solidFill>
                <a:latin typeface="隶书" panose="02010509060101010101" charset="-122"/>
                <a:ea typeface="隶书" panose="02010509060101010101" charset="-122"/>
                <a:cs typeface="隶书" panose="02010509060101010101" charset="-122"/>
                <a:sym typeface="楷体_GB2312" pitchFamily="1" charset="-122"/>
              </a:rPr>
              <a:t>日</a:t>
            </a:r>
            <a:endParaRPr lang="en-US" altLang="zh-CN" sz="2100" b="1" dirty="0">
              <a:solidFill>
                <a:srgbClr val="0070C0"/>
              </a:solidFill>
              <a:latin typeface="隶书" panose="02010509060101010101" charset="-122"/>
              <a:ea typeface="隶书" panose="02010509060101010101" charset="-122"/>
              <a:cs typeface="隶书" panose="02010509060101010101" charset="-122"/>
              <a:sym typeface="楷体_GB2312" pitchFamily="1" charset="-122"/>
            </a:endParaRPr>
          </a:p>
          <a:p>
            <a:pPr algn="ctr">
              <a:lnSpc>
                <a:spcPct val="100000"/>
              </a:lnSpc>
              <a:buClrTx/>
              <a:buSzTx/>
              <a:buNone/>
            </a:pPr>
            <a:endParaRPr lang="zh-CN" altLang="en-US" sz="2100" b="0" dirty="0">
              <a:solidFill>
                <a:srgbClr val="0070C0"/>
              </a:solidFill>
              <a:latin typeface="隶书" panose="02010509060101010101" charset="-122"/>
              <a:ea typeface="隶书" panose="02010509060101010101" charset="-122"/>
              <a:cs typeface="隶书" panose="02010509060101010101" charset="-122"/>
              <a:sym typeface="楷体_GB2312" pitchFamily="1" charset="-122"/>
            </a:endParaRPr>
          </a:p>
          <a:p>
            <a:pPr algn="ctr">
              <a:lnSpc>
                <a:spcPct val="100000"/>
              </a:lnSpc>
            </a:pPr>
            <a:r>
              <a:rPr lang="zh-CN" altLang="en-US" sz="2400" b="0" smtClean="0">
                <a:solidFill>
                  <a:srgbClr val="0070C0"/>
                </a:solidFill>
                <a:latin typeface="隶书" panose="02010509060101010101" charset="-122"/>
                <a:ea typeface="隶书" panose="02010509060101010101" charset="-122"/>
                <a:cs typeface="隶书" panose="02010509060101010101" charset="-122"/>
                <a:sym typeface="楷体_GB2312" pitchFamily="1" charset="-122"/>
              </a:rPr>
              <a:t>  </a:t>
            </a:r>
            <a:endParaRPr lang="zh-CN" altLang="en-US" sz="2400" dirty="0">
              <a:solidFill>
                <a:srgbClr val="0070C0"/>
              </a:solidFill>
              <a:latin typeface="隶书" panose="02010509060101010101" charset="-122"/>
              <a:ea typeface="隶书" panose="02010509060101010101" charset="-122"/>
              <a:cs typeface="隶书" panose="02010509060101010101" charset="-122"/>
              <a:sym typeface="楷体_GB2312" pitchFamily="1" charset="-122"/>
            </a:endParaRPr>
          </a:p>
          <a:p>
            <a:pPr algn="ctr">
              <a:lnSpc>
                <a:spcPct val="100000"/>
              </a:lnSpc>
            </a:pPr>
            <a:endParaRPr lang="zh-CN" altLang="en-US" sz="2400" dirty="0">
              <a:solidFill>
                <a:srgbClr val="0070C0"/>
              </a:solidFill>
              <a:latin typeface="隶书" panose="02010509060101010101" charset="-122"/>
              <a:ea typeface="隶书" panose="02010509060101010101" charset="-122"/>
              <a:cs typeface="隶书" panose="02010509060101010101" charset="-122"/>
              <a:sym typeface="楷体_GB2312" pitchFamily="1"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框 3"/>
          <p:cNvSpPr txBox="1"/>
          <p:nvPr/>
        </p:nvSpPr>
        <p:spPr>
          <a:xfrm>
            <a:off x="754419" y="1107762"/>
            <a:ext cx="4345529" cy="3709035"/>
          </a:xfrm>
          <a:prstGeom prst="rect">
            <a:avLst/>
          </a:prstGeom>
          <a:noFill/>
          <a:extLst>
            <a:ext uri="{909E8E84-426E-40DD-AFC4-6F175D3DCCD1}">
              <a14:hiddenFill xmlns:a14="http://schemas.microsoft.com/office/drawing/2010/main">
                <a:solidFill>
                  <a:schemeClr val="tx2">
                    <a:lumMod val="20000"/>
                    <a:lumOff val="80000"/>
                  </a:schemeClr>
                </a:solidFill>
              </a14:hiddenFill>
            </a:ext>
          </a:extLst>
        </p:spPr>
        <p:txBody>
          <a:bodyPr wrap="square" rtlCol="0" anchor="t">
            <a:spAutoFit/>
          </a:bodyPr>
          <a:lstStyle/>
          <a:p>
            <a:pPr algn="just">
              <a:lnSpc>
                <a:spcPct val="140000"/>
              </a:lnSpc>
            </a:pPr>
            <a:r>
              <a:rPr lang="en-US" altLang="zh-CN" sz="2400" dirty="0">
                <a:solidFill>
                  <a:srgbClr val="002060"/>
                </a:solidFill>
                <a:latin typeface="黑体" panose="02010609060101010101" pitchFamily="2" charset="-122"/>
                <a:ea typeface="黑体" panose="02010609060101010101" pitchFamily="2" charset="-122"/>
                <a:cs typeface="黑体" panose="02010609060101010101" pitchFamily="2" charset="-122"/>
              </a:rPr>
              <a:t>    </a:t>
            </a:r>
            <a:r>
              <a:rPr lang="zh-CN" altLang="en-US" sz="2400" dirty="0">
                <a:solidFill>
                  <a:srgbClr val="002060"/>
                </a:solidFill>
                <a:latin typeface="黑体" panose="02010609060101010101" pitchFamily="2" charset="-122"/>
                <a:ea typeface="黑体" panose="02010609060101010101" pitchFamily="2" charset="-122"/>
                <a:cs typeface="黑体" panose="02010609060101010101" pitchFamily="2" charset="-122"/>
              </a:rPr>
              <a:t>唐代孔颖达则将文明进一步解释为</a:t>
            </a:r>
            <a:r>
              <a:rPr lang="zh-CN" altLang="en-US" sz="2400" dirty="0" smtClean="0">
                <a:solidFill>
                  <a:srgbClr val="002060"/>
                </a:solidFill>
                <a:latin typeface="黑体" panose="02010609060101010101" pitchFamily="2" charset="-122"/>
                <a:ea typeface="黑体" panose="02010609060101010101" pitchFamily="2" charset="-122"/>
                <a:cs typeface="黑体" panose="02010609060101010101" pitchFamily="2" charset="-122"/>
              </a:rPr>
              <a:t>：</a:t>
            </a:r>
            <a:r>
              <a:rPr lang="zh-CN" altLang="en-US" sz="2400" dirty="0">
                <a:solidFill>
                  <a:srgbClr val="002060"/>
                </a:solidFill>
                <a:latin typeface="黑体" panose="02010609060101010101" pitchFamily="2" charset="-122"/>
                <a:ea typeface="黑体" panose="02010609060101010101" pitchFamily="2" charset="-122"/>
                <a:cs typeface="黑体" panose="02010609060101010101" pitchFamily="2" charset="-122"/>
              </a:rPr>
              <a:t>经天纬地曰文，照临四方曰明。</a:t>
            </a:r>
            <a:endParaRPr lang="en-US" altLang="zh-CN" sz="2400" dirty="0">
              <a:solidFill>
                <a:srgbClr val="002060"/>
              </a:solidFill>
              <a:latin typeface="黑体" panose="02010609060101010101" pitchFamily="2" charset="-122"/>
              <a:ea typeface="黑体" panose="02010609060101010101" pitchFamily="2" charset="-122"/>
              <a:cs typeface="黑体" panose="02010609060101010101" pitchFamily="2" charset="-122"/>
            </a:endParaRPr>
          </a:p>
          <a:p>
            <a:pPr algn="just">
              <a:lnSpc>
                <a:spcPct val="140000"/>
              </a:lnSpc>
            </a:pPr>
            <a:r>
              <a:rPr lang="zh-CN" altLang="en-US" sz="2400" b="0" i="1" dirty="0">
                <a:solidFill>
                  <a:srgbClr val="002060"/>
                </a:solidFill>
                <a:latin typeface="黑体" panose="02010609060101010101" pitchFamily="2" charset="-122"/>
                <a:ea typeface="黑体" panose="02010609060101010101" pitchFamily="2" charset="-122"/>
                <a:cs typeface="黑体" panose="02010609060101010101" pitchFamily="2" charset="-122"/>
              </a:rPr>
              <a:t>“经天纬地”意为改造自然，属</a:t>
            </a:r>
            <a:r>
              <a:rPr lang="zh-CN" altLang="en-US" sz="2400" b="0" i="1" dirty="0" smtClean="0">
                <a:solidFill>
                  <a:srgbClr val="002060"/>
                </a:solidFill>
                <a:latin typeface="黑体" panose="02010609060101010101" pitchFamily="2" charset="-122"/>
                <a:ea typeface="黑体" panose="02010609060101010101" pitchFamily="2" charset="-122"/>
                <a:cs typeface="黑体" panose="02010609060101010101" pitchFamily="2" charset="-122"/>
              </a:rPr>
              <a:t>物质文明？</a:t>
            </a:r>
            <a:endParaRPr lang="en-US" altLang="zh-CN" sz="2400" b="0" i="1" dirty="0" smtClean="0">
              <a:solidFill>
                <a:srgbClr val="002060"/>
              </a:solidFill>
              <a:latin typeface="黑体" panose="02010609060101010101" pitchFamily="2" charset="-122"/>
              <a:ea typeface="黑体" panose="02010609060101010101" pitchFamily="2" charset="-122"/>
              <a:cs typeface="黑体" panose="02010609060101010101" pitchFamily="2" charset="-122"/>
            </a:endParaRPr>
          </a:p>
          <a:p>
            <a:pPr algn="just">
              <a:lnSpc>
                <a:spcPct val="140000"/>
              </a:lnSpc>
            </a:pPr>
            <a:r>
              <a:rPr lang="zh-CN" altLang="en-US" sz="2400" b="0" i="1" dirty="0" smtClean="0">
                <a:solidFill>
                  <a:srgbClr val="002060"/>
                </a:solidFill>
                <a:latin typeface="黑体" panose="02010609060101010101" pitchFamily="2" charset="-122"/>
                <a:ea typeface="黑体" panose="02010609060101010101" pitchFamily="2" charset="-122"/>
                <a:cs typeface="黑体" panose="02010609060101010101" pitchFamily="2" charset="-122"/>
              </a:rPr>
              <a:t>“照临四方”</a:t>
            </a:r>
            <a:r>
              <a:rPr lang="zh-CN" altLang="en-US" sz="2400" b="0" i="1" dirty="0">
                <a:solidFill>
                  <a:srgbClr val="002060"/>
                </a:solidFill>
                <a:latin typeface="黑体" panose="02010609060101010101" pitchFamily="2" charset="-122"/>
                <a:ea typeface="黑体" panose="02010609060101010101" pitchFamily="2" charset="-122"/>
                <a:cs typeface="黑体" panose="02010609060101010101" pitchFamily="2" charset="-122"/>
              </a:rPr>
              <a:t>意为驱走愚昧，属</a:t>
            </a:r>
            <a:r>
              <a:rPr lang="zh-CN" altLang="en-US" sz="2400" b="0" i="1" dirty="0" smtClean="0">
                <a:solidFill>
                  <a:srgbClr val="002060"/>
                </a:solidFill>
                <a:latin typeface="黑体" panose="02010609060101010101" pitchFamily="2" charset="-122"/>
                <a:ea typeface="黑体" panose="02010609060101010101" pitchFamily="2" charset="-122"/>
                <a:cs typeface="黑体" panose="02010609060101010101" pitchFamily="2" charset="-122"/>
              </a:rPr>
              <a:t>精神文明？</a:t>
            </a:r>
            <a:endParaRPr lang="zh-CN" altLang="en-US" sz="2400" b="0" i="1" dirty="0" smtClean="0">
              <a:solidFill>
                <a:srgbClr val="002060"/>
              </a:solidFill>
              <a:latin typeface="黑体" panose="02010609060101010101" pitchFamily="2" charset="-122"/>
              <a:ea typeface="黑体" panose="02010609060101010101" pitchFamily="2" charset="-122"/>
              <a:cs typeface="黑体" panose="02010609060101010101" pitchFamily="2" charset="-122"/>
            </a:endParaRPr>
          </a:p>
        </p:txBody>
      </p:sp>
      <p:pic>
        <p:nvPicPr>
          <p:cNvPr id="5" name="图片 4"/>
          <p:cNvPicPr>
            <a:picLocks noChangeAspect="1"/>
          </p:cNvPicPr>
          <p:nvPr/>
        </p:nvPicPr>
        <p:blipFill>
          <a:blip r:embed="rId1"/>
          <a:stretch>
            <a:fillRect/>
          </a:stretch>
        </p:blipFill>
        <p:spPr>
          <a:xfrm>
            <a:off x="5712754" y="583860"/>
            <a:ext cx="2087352" cy="2973858"/>
          </a:xfrm>
          <a:prstGeom prst="rect">
            <a:avLst/>
          </a:prstGeom>
        </p:spPr>
      </p:pic>
      <p:sp>
        <p:nvSpPr>
          <p:cNvPr id="11" name="文本框 10"/>
          <p:cNvSpPr txBox="1"/>
          <p:nvPr/>
        </p:nvSpPr>
        <p:spPr>
          <a:xfrm>
            <a:off x="5712220" y="3102624"/>
            <a:ext cx="1369339" cy="480695"/>
          </a:xfrm>
          <a:prstGeom prst="rect">
            <a:avLst/>
          </a:prstGeom>
          <a:noFill/>
          <a:extLst>
            <a:ext uri="{909E8E84-426E-40DD-AFC4-6F175D3DCCD1}">
              <a14:hiddenFill xmlns:a14="http://schemas.microsoft.com/office/drawing/2010/main">
                <a:solidFill>
                  <a:schemeClr val="tx2">
                    <a:lumMod val="20000"/>
                    <a:lumOff val="80000"/>
                  </a:schemeClr>
                </a:solidFill>
              </a14:hiddenFill>
            </a:ext>
          </a:extLst>
        </p:spPr>
        <p:txBody>
          <a:bodyPr wrap="square" rtlCol="0" anchor="t">
            <a:spAutoFit/>
          </a:bodyPr>
          <a:lstStyle/>
          <a:p>
            <a:pPr lvl="0" algn="just">
              <a:lnSpc>
                <a:spcPct val="140000"/>
              </a:lnSpc>
              <a:buClrTx/>
              <a:buSzTx/>
              <a:buFontTx/>
            </a:pPr>
            <a:endParaRPr lang="zh-CN" altLang="en-US" sz="1805" dirty="0">
              <a:solidFill>
                <a:srgbClr val="0070C0"/>
              </a:solidFill>
              <a:latin typeface="黑体" panose="02010609060101010101" pitchFamily="2" charset="-122"/>
              <a:ea typeface="黑体" panose="02010609060101010101" pitchFamily="2" charset="-122"/>
              <a:cs typeface="黑体" panose="02010609060101010101" pitchFamily="2" charset="-122"/>
              <a:sym typeface="+mn-ea"/>
            </a:endParaRPr>
          </a:p>
        </p:txBody>
      </p:sp>
      <p:sp>
        <p:nvSpPr>
          <p:cNvPr id="2" name="文本框 1"/>
          <p:cNvSpPr txBox="1"/>
          <p:nvPr/>
        </p:nvSpPr>
        <p:spPr>
          <a:xfrm>
            <a:off x="5573682" y="3567878"/>
            <a:ext cx="2405504" cy="1314450"/>
          </a:xfrm>
          <a:prstGeom prst="rect">
            <a:avLst/>
          </a:prstGeom>
          <a:noFill/>
        </p:spPr>
        <p:txBody>
          <a:bodyPr wrap="square" rtlCol="0" anchor="t">
            <a:spAutoFit/>
          </a:bodyPr>
          <a:p>
            <a:pPr lvl="0" algn="just">
              <a:lnSpc>
                <a:spcPct val="110000"/>
              </a:lnSpc>
              <a:buClrTx/>
              <a:buSzTx/>
              <a:buFontTx/>
            </a:pPr>
            <a:r>
              <a:rPr lang="zh-CN" altLang="en-US" sz="1805" b="1" dirty="0">
                <a:solidFill>
                  <a:srgbClr val="0070C0"/>
                </a:solidFill>
                <a:latin typeface="楷体" panose="02010609060101010101" charset="-122"/>
                <a:ea typeface="楷体" panose="02010609060101010101" charset="-122"/>
                <a:cs typeface="楷体" panose="02010609060101010101" charset="-122"/>
                <a:sym typeface="+mn-ea"/>
              </a:rPr>
              <a:t>孔颖达(574年-648年)，冀州衡水(今属河北)人，唐朝经学家，孔子的第31世孙。</a:t>
            </a:r>
            <a:endParaRPr lang="zh-CN" altLang="en-US" sz="1805" b="1" dirty="0">
              <a:solidFill>
                <a:srgbClr val="0070C0"/>
              </a:solidFill>
              <a:uFillTx/>
              <a:latin typeface="楷体" panose="02010609060101010101" charset="-122"/>
              <a:ea typeface="楷体" panose="02010609060101010101" charset="-122"/>
              <a:cs typeface="楷体" panose="02010609060101010101" charset="-122"/>
              <a:sym typeface="+mn-ea"/>
            </a:endParaRPr>
          </a:p>
        </p:txBody>
      </p:sp>
      <p:sp>
        <p:nvSpPr>
          <p:cNvPr id="8" name="Text Box 2"/>
          <p:cNvSpPr txBox="1"/>
          <p:nvPr/>
        </p:nvSpPr>
        <p:spPr>
          <a:xfrm>
            <a:off x="816205" y="458939"/>
            <a:ext cx="6264973"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1.</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什么是人类文明？</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6386" name="Text Box 2"/>
          <p:cNvSpPr txBox="1"/>
          <p:nvPr/>
        </p:nvSpPr>
        <p:spPr>
          <a:xfrm>
            <a:off x="1035210" y="386921"/>
            <a:ext cx="6264200"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2</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人类原始文明及其环境问题特征</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
        <p:nvSpPr>
          <p:cNvPr id="17412" name="Text Box 4"/>
          <p:cNvSpPr txBox="1"/>
          <p:nvPr/>
        </p:nvSpPr>
        <p:spPr>
          <a:xfrm>
            <a:off x="1073205" y="1267790"/>
            <a:ext cx="6980914" cy="3192145"/>
          </a:xfrm>
          <a:prstGeom prst="rect">
            <a:avLst/>
          </a:prstGeom>
          <a:solidFill>
            <a:schemeClr val="bg1"/>
          </a:solidFill>
          <a:ln w="9525">
            <a:noFill/>
          </a:ln>
        </p:spPr>
        <p:txBody>
          <a:bodyPr wrap="square">
            <a:spAutoFit/>
          </a:bodyPr>
          <a:p>
            <a:pPr indent="355600" algn="just">
              <a:lnSpc>
                <a:spcPct val="140000"/>
              </a:lnSpc>
            </a:pPr>
            <a:r>
              <a:rPr lang="en-US" sz="2100" b="1" dirty="0">
                <a:solidFill>
                  <a:srgbClr val="0070C0"/>
                </a:solidFill>
                <a:latin typeface="黑体" panose="02010609060101010101" pitchFamily="2" charset="-122"/>
                <a:ea typeface="黑体" panose="02010609060101010101" pitchFamily="2" charset="-122"/>
                <a:sym typeface="仿宋_GB2312" pitchFamily="49" charset="-122"/>
              </a:rPr>
              <a:t>  </a:t>
            </a:r>
            <a:r>
              <a:rPr lang="zh-CN" altLang="en-US" sz="2400" dirty="0">
                <a:solidFill>
                  <a:srgbClr val="002060"/>
                </a:solidFill>
                <a:latin typeface="黑体" panose="02010609060101010101" pitchFamily="2" charset="-122"/>
                <a:ea typeface="黑体" panose="02010609060101010101" pitchFamily="2" charset="-122"/>
                <a:cs typeface="黑体" panose="02010609060101010101" pitchFamily="2" charset="-122"/>
                <a:sym typeface="仿宋_GB2312" pitchFamily="49" charset="-122"/>
              </a:rPr>
              <a:t>原始文明是人类最早的文明阶段，经历了近二百多万年的石器和采集渔猎时代，其特点是：人类利用和改造自然的能力很弱，对环境的影响很小，人类主要是被动地适应环境。</a:t>
            </a:r>
            <a:endParaRPr lang="zh-CN" altLang="en-US" sz="2400" dirty="0">
              <a:solidFill>
                <a:srgbClr val="002060"/>
              </a:solidFill>
              <a:latin typeface="黑体" panose="02010609060101010101" pitchFamily="2" charset="-122"/>
              <a:ea typeface="黑体" panose="02010609060101010101" pitchFamily="2" charset="-122"/>
              <a:cs typeface="黑体" panose="02010609060101010101" pitchFamily="2" charset="-122"/>
              <a:sym typeface="仿宋_GB2312" pitchFamily="49" charset="-122"/>
            </a:endParaRPr>
          </a:p>
          <a:p>
            <a:pPr indent="355600" algn="just">
              <a:lnSpc>
                <a:spcPct val="140000"/>
              </a:lnSpc>
            </a:pPr>
            <a:r>
              <a:rPr lang="zh-CN" altLang="en-US" sz="2400" dirty="0">
                <a:solidFill>
                  <a:srgbClr val="002060"/>
                </a:solidFill>
                <a:latin typeface="黑体" panose="02010609060101010101" pitchFamily="2" charset="-122"/>
                <a:ea typeface="黑体" panose="02010609060101010101" pitchFamily="2" charset="-122"/>
                <a:cs typeface="黑体" panose="02010609060101010101" pitchFamily="2" charset="-122"/>
                <a:sym typeface="仿宋_GB2312" pitchFamily="49" charset="-122"/>
              </a:rPr>
              <a:t>  在原始文明阶段，人类利用和改造自然的能力很弱，对环境的影响很小。</a:t>
            </a:r>
            <a:endParaRPr lang="zh-CN" altLang="en-US" sz="2400" dirty="0">
              <a:solidFill>
                <a:srgbClr val="002060"/>
              </a:solidFill>
              <a:latin typeface="黑体" panose="02010609060101010101" pitchFamily="2" charset="-122"/>
              <a:ea typeface="黑体" panose="02010609060101010101" pitchFamily="2" charset="-122"/>
              <a:cs typeface="黑体" panose="02010609060101010101" pitchFamily="2" charset="-122"/>
              <a:sym typeface="仿宋_GB2312" pitchFamily="49" charset="-122"/>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0" name="TextBox 19"/>
          <p:cNvSpPr txBox="1"/>
          <p:nvPr/>
        </p:nvSpPr>
        <p:spPr>
          <a:xfrm>
            <a:off x="904240" y="688975"/>
            <a:ext cx="7566025" cy="2306955"/>
          </a:xfrm>
          <a:prstGeom prst="rect">
            <a:avLst/>
          </a:prstGeom>
          <a:noFill/>
        </p:spPr>
        <p:txBody>
          <a:bodyPr wrap="square" rtlCol="0">
            <a:spAutoFit/>
          </a:bodyPr>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大约在旧石器时代晚期（约</a:t>
            </a:r>
            <a:r>
              <a:rPr lang="en-US" altLang="zh-CN" sz="2400" dirty="0">
                <a:latin typeface="微软雅黑" panose="020B0503020204020204" pitchFamily="34" charset="-122"/>
                <a:ea typeface="微软雅黑" panose="020B0503020204020204" pitchFamily="34" charset="-122"/>
              </a:rPr>
              <a:t>50,000</a:t>
            </a:r>
            <a:r>
              <a:rPr lang="zh-CN" altLang="zh-CN" sz="2400" dirty="0">
                <a:latin typeface="微软雅黑" panose="020B0503020204020204" pitchFamily="34" charset="-122"/>
                <a:ea typeface="微软雅黑" panose="020B0503020204020204" pitchFamily="34" charset="-122"/>
              </a:rPr>
              <a:t>年前）开始出现</a:t>
            </a:r>
            <a:r>
              <a:rPr lang="zh-CN" altLang="zh-CN" sz="2400" b="1" dirty="0">
                <a:solidFill>
                  <a:srgbClr val="06502B"/>
                </a:solidFill>
                <a:latin typeface="微软雅黑" panose="020B0503020204020204" pitchFamily="34" charset="-122"/>
                <a:ea typeface="微软雅黑" panose="020B0503020204020204" pitchFamily="34" charset="-122"/>
              </a:rPr>
              <a:t>母系氏族社会，</a:t>
            </a:r>
            <a:r>
              <a:rPr lang="zh-CN" altLang="zh-CN" sz="2400" dirty="0">
                <a:latin typeface="微软雅黑" panose="020B0503020204020204" pitchFamily="34" charset="-122"/>
                <a:ea typeface="微软雅黑" panose="020B0503020204020204" pitchFamily="34" charset="-122"/>
              </a:rPr>
              <a:t>即</a:t>
            </a:r>
            <a:r>
              <a:rPr lang="zh-CN" altLang="zh-CN" sz="2400" dirty="0">
                <a:latin typeface="微软雅黑" panose="020B0503020204020204" pitchFamily="34" charset="-122"/>
                <a:ea typeface="微软雅黑" panose="020B0503020204020204" pitchFamily="34" charset="-122"/>
                <a:sym typeface="+mn-ea"/>
              </a:rPr>
              <a:t>按母系世系血统和继承财产的氏族制度，是氏族社会的第一阶段。</a:t>
            </a:r>
            <a:endParaRPr lang="zh-CN" altLang="en-US"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p:txBody>
      </p:sp>
      <p:sp>
        <p:nvSpPr>
          <p:cNvPr id="5" name="TextBox 19"/>
          <p:cNvSpPr txBox="1"/>
          <p:nvPr/>
        </p:nvSpPr>
        <p:spPr>
          <a:xfrm>
            <a:off x="1001395" y="2863215"/>
            <a:ext cx="4060825" cy="1476375"/>
          </a:xfrm>
          <a:prstGeom prst="rect">
            <a:avLst/>
          </a:prstGeom>
          <a:noFill/>
        </p:spPr>
        <p:txBody>
          <a:bodyPr wrap="square" rtlCol="0">
            <a:spAutoFit/>
          </a:bodyPr>
          <a:p>
            <a:pPr>
              <a:lnSpc>
                <a:spcPct val="150000"/>
              </a:lnSpc>
            </a:pPr>
            <a:r>
              <a:rPr lang="zh-CN" altLang="zh-CN" sz="2000" b="1" i="1" dirty="0">
                <a:latin typeface="微软雅黑" panose="020B0503020204020204" pitchFamily="34" charset="-122"/>
                <a:ea typeface="微软雅黑" panose="020B0503020204020204" pitchFamily="34" charset="-122"/>
              </a:rPr>
              <a:t>特点：</a:t>
            </a:r>
            <a:endParaRPr lang="zh-CN" altLang="zh-CN" sz="2000" b="1" i="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2000" b="1" i="1" dirty="0">
                <a:latin typeface="微软雅黑" panose="020B0503020204020204" pitchFamily="34" charset="-122"/>
                <a:ea typeface="微软雅黑" panose="020B0503020204020204" pitchFamily="34" charset="-122"/>
              </a:rPr>
              <a:t>生产力十分低下</a:t>
            </a:r>
            <a:endParaRPr lang="en-US" altLang="zh-CN" sz="2000" b="1" i="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2000" b="1" i="1" dirty="0">
                <a:latin typeface="微软雅黑" panose="020B0503020204020204" pitchFamily="34" charset="-122"/>
                <a:ea typeface="微软雅黑" panose="020B0503020204020204" pitchFamily="34" charset="-122"/>
              </a:rPr>
              <a:t>氏族成员共同劳动，成果共享。</a:t>
            </a:r>
            <a:endParaRPr lang="zh-CN" altLang="en-US" sz="2000" b="1" i="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224780" y="2547249"/>
            <a:ext cx="3021696" cy="2028853"/>
          </a:xfrm>
          <a:prstGeom prst="rect">
            <a:avLst/>
          </a:prstGeom>
        </p:spPr>
      </p:pic>
      <p:sp>
        <p:nvSpPr>
          <p:cNvPr id="16386" name="Text Box 2"/>
          <p:cNvSpPr txBox="1"/>
          <p:nvPr/>
        </p:nvSpPr>
        <p:spPr>
          <a:xfrm>
            <a:off x="904400" y="218795"/>
            <a:ext cx="6264200"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2</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人类原始文明</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的母系社会阶段</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p:transition/>
  <p:timing>
    <p:tnLst>
      <p:par>
        <p:cTn id="1" dur="indefinite" restart="never" nodeType="tmRoot"/>
      </p:par>
    </p:tnLst>
    <p:bldLst>
      <p:bldP spid="20"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9" name="TextBox 19"/>
          <p:cNvSpPr txBox="1"/>
          <p:nvPr/>
        </p:nvSpPr>
        <p:spPr>
          <a:xfrm>
            <a:off x="769632" y="1166372"/>
            <a:ext cx="5705364" cy="460375"/>
          </a:xfrm>
          <a:prstGeom prst="rect">
            <a:avLst/>
          </a:prstGeom>
          <a:noFill/>
        </p:spPr>
        <p:txBody>
          <a:bodyPr wrap="square" rtlCol="0">
            <a:spAutoFit/>
          </a:bodyPr>
          <a:lstStyle/>
          <a:p>
            <a:r>
              <a:rPr lang="zh-CN" altLang="zh-CN" sz="2400" dirty="0">
                <a:latin typeface="微软雅黑" panose="020B0503020204020204" pitchFamily="34" charset="-122"/>
                <a:ea typeface="微软雅黑" panose="020B0503020204020204" pitchFamily="34" charset="-122"/>
              </a:rPr>
              <a:t>母系氏族制后期，也就是</a:t>
            </a:r>
            <a:r>
              <a:rPr lang="zh-CN" altLang="zh-CN" sz="2400" b="1" dirty="0">
                <a:solidFill>
                  <a:srgbClr val="06502B"/>
                </a:solidFill>
                <a:latin typeface="微软雅黑" panose="020B0503020204020204" pitchFamily="34" charset="-122"/>
                <a:ea typeface="微软雅黑" panose="020B0503020204020204" pitchFamily="34" charset="-122"/>
              </a:rPr>
              <a:t>新石器早期</a:t>
            </a:r>
            <a:r>
              <a:rPr lang="zh-CN" altLang="en-US" sz="2400" dirty="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p:txBody>
      </p:sp>
      <p:sp>
        <p:nvSpPr>
          <p:cNvPr id="10" name="TextBox 19"/>
          <p:cNvSpPr txBox="1"/>
          <p:nvPr/>
        </p:nvSpPr>
        <p:spPr>
          <a:xfrm>
            <a:off x="687705" y="1825625"/>
            <a:ext cx="4484370" cy="2891790"/>
          </a:xfrm>
          <a:prstGeom prst="rect">
            <a:avLst/>
          </a:prstGeom>
          <a:noFill/>
        </p:spPr>
        <p:txBody>
          <a:bodyPr wrap="square" rtlCol="0">
            <a:spAutoFit/>
          </a:bodyPr>
          <a:lstStyle/>
          <a:p>
            <a:pPr>
              <a:lnSpc>
                <a:spcPct val="130000"/>
              </a:lnSpc>
            </a:pPr>
            <a:r>
              <a:rPr lang="zh-CN" altLang="en-US" sz="2000" b="1" i="1" dirty="0">
                <a:solidFill>
                  <a:srgbClr val="002060"/>
                </a:solidFill>
                <a:latin typeface="微软雅黑" panose="020B0503020204020204" pitchFamily="34" charset="-122"/>
                <a:ea typeface="微软雅黑" panose="020B0503020204020204" pitchFamily="34" charset="-122"/>
              </a:rPr>
              <a:t>发展变化：</a:t>
            </a:r>
            <a:endParaRPr lang="en-US" altLang="zh-CN" sz="2000" b="1" i="1" dirty="0">
              <a:solidFill>
                <a:srgbClr val="002060"/>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zh-CN" sz="2000" i="1" dirty="0">
                <a:solidFill>
                  <a:srgbClr val="002060"/>
                </a:solidFill>
                <a:latin typeface="微软雅黑" panose="020B0503020204020204" pitchFamily="34" charset="-122"/>
                <a:ea typeface="微软雅黑" panose="020B0503020204020204" pitchFamily="34" charset="-122"/>
              </a:rPr>
              <a:t>打制工具改进</a:t>
            </a:r>
            <a:r>
              <a:rPr lang="zh-CN" altLang="en-US" sz="2000" i="1" dirty="0">
                <a:solidFill>
                  <a:srgbClr val="002060"/>
                </a:solidFill>
                <a:latin typeface="微软雅黑" panose="020B0503020204020204" pitchFamily="34" charset="-122"/>
                <a:ea typeface="微软雅黑" panose="020B0503020204020204" pitchFamily="34" charset="-122"/>
              </a:rPr>
              <a:t>：</a:t>
            </a:r>
            <a:r>
              <a:rPr lang="zh-CN" altLang="zh-CN" sz="2000" i="1" dirty="0">
                <a:solidFill>
                  <a:srgbClr val="002060"/>
                </a:solidFill>
                <a:latin typeface="微软雅黑" panose="020B0503020204020204" pitchFamily="34" charset="-122"/>
                <a:ea typeface="微软雅黑" panose="020B0503020204020204" pitchFamily="34" charset="-122"/>
              </a:rPr>
              <a:t>发明弓箭</a:t>
            </a:r>
            <a:r>
              <a:rPr lang="zh-CN" altLang="en-US" sz="2000" i="1" dirty="0">
                <a:solidFill>
                  <a:srgbClr val="002060"/>
                </a:solidFill>
                <a:latin typeface="微软雅黑" panose="020B0503020204020204" pitchFamily="34" charset="-122"/>
                <a:ea typeface="微软雅黑" panose="020B0503020204020204" pitchFamily="34" charset="-122"/>
              </a:rPr>
              <a:t>。</a:t>
            </a:r>
            <a:endParaRPr lang="en-US" altLang="zh-CN" sz="2000" i="1" dirty="0">
              <a:solidFill>
                <a:srgbClr val="002060"/>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zh-CN" sz="2000" i="1" dirty="0">
                <a:solidFill>
                  <a:srgbClr val="002060"/>
                </a:solidFill>
                <a:latin typeface="微软雅黑" panose="020B0503020204020204" pitchFamily="34" charset="-122"/>
                <a:ea typeface="微软雅黑" panose="020B0503020204020204" pitchFamily="34" charset="-122"/>
              </a:rPr>
              <a:t>生产方式</a:t>
            </a:r>
            <a:r>
              <a:rPr lang="zh-CN" altLang="en-US" sz="2000" i="1" dirty="0">
                <a:solidFill>
                  <a:srgbClr val="002060"/>
                </a:solidFill>
                <a:latin typeface="微软雅黑" panose="020B0503020204020204" pitchFamily="34" charset="-122"/>
                <a:ea typeface="微软雅黑" panose="020B0503020204020204" pitchFamily="34" charset="-122"/>
              </a:rPr>
              <a:t>：</a:t>
            </a:r>
            <a:r>
              <a:rPr lang="zh-CN" altLang="zh-CN" sz="2000" i="1" dirty="0">
                <a:solidFill>
                  <a:srgbClr val="002060"/>
                </a:solidFill>
                <a:latin typeface="微软雅黑" panose="020B0503020204020204" pitchFamily="34" charset="-122"/>
                <a:ea typeface="微软雅黑" panose="020B0503020204020204" pitchFamily="34" charset="-122"/>
              </a:rPr>
              <a:t>采集和狩猎</a:t>
            </a:r>
            <a:r>
              <a:rPr lang="zh-CN" altLang="en-US" sz="2000" i="1" dirty="0">
                <a:solidFill>
                  <a:srgbClr val="002060"/>
                </a:solidFill>
                <a:latin typeface="微软雅黑" panose="020B0503020204020204" pitchFamily="34" charset="-122"/>
                <a:ea typeface="微软雅黑" panose="020B0503020204020204" pitchFamily="34" charset="-122"/>
              </a:rPr>
              <a:t>。</a:t>
            </a:r>
            <a:endParaRPr lang="en-US" altLang="zh-CN" sz="2000" i="1" dirty="0">
              <a:solidFill>
                <a:srgbClr val="002060"/>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zh-CN" sz="2000" i="1" dirty="0">
                <a:solidFill>
                  <a:srgbClr val="002060"/>
                </a:solidFill>
                <a:latin typeface="微软雅黑" panose="020B0503020204020204" pitchFamily="34" charset="-122"/>
                <a:ea typeface="微软雅黑" panose="020B0503020204020204" pitchFamily="34" charset="-122"/>
              </a:rPr>
              <a:t>学会缝制兽皮衣服</a:t>
            </a:r>
            <a:r>
              <a:rPr lang="zh-CN" altLang="en-US" sz="2000" i="1" dirty="0">
                <a:solidFill>
                  <a:srgbClr val="002060"/>
                </a:solidFill>
                <a:latin typeface="微软雅黑" panose="020B0503020204020204" pitchFamily="34" charset="-122"/>
                <a:ea typeface="微软雅黑" panose="020B0503020204020204" pitchFamily="34" charset="-122"/>
              </a:rPr>
              <a:t>：</a:t>
            </a:r>
            <a:r>
              <a:rPr lang="zh-CN" altLang="zh-CN" sz="2000" i="1" dirty="0">
                <a:solidFill>
                  <a:srgbClr val="002060"/>
                </a:solidFill>
                <a:latin typeface="微软雅黑" panose="020B0503020204020204" pitchFamily="34" charset="-122"/>
                <a:ea typeface="微软雅黑" panose="020B0503020204020204" pitchFamily="34" charset="-122"/>
              </a:rPr>
              <a:t>产生了原始的审美观念和宗教观念。</a:t>
            </a:r>
            <a:endParaRPr lang="en-US" altLang="zh-CN" sz="2000" i="1" dirty="0">
              <a:solidFill>
                <a:srgbClr val="002060"/>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zh-CN" sz="2000" i="1" dirty="0">
                <a:solidFill>
                  <a:srgbClr val="002060"/>
                </a:solidFill>
                <a:latin typeface="微软雅黑" panose="020B0503020204020204" pitchFamily="34" charset="-122"/>
                <a:ea typeface="微软雅黑" panose="020B0503020204020204" pitchFamily="34" charset="-122"/>
              </a:rPr>
              <a:t>族外婚制度</a:t>
            </a:r>
            <a:r>
              <a:rPr lang="zh-CN" altLang="en-US" sz="2000" i="1" dirty="0">
                <a:solidFill>
                  <a:srgbClr val="002060"/>
                </a:solidFill>
                <a:latin typeface="微软雅黑" panose="020B0503020204020204" pitchFamily="34" charset="-122"/>
                <a:ea typeface="微软雅黑" panose="020B0503020204020204" pitchFamily="34" charset="-122"/>
              </a:rPr>
              <a:t>：</a:t>
            </a:r>
            <a:r>
              <a:rPr lang="zh-CN" altLang="zh-CN" sz="2000" i="1" dirty="0">
                <a:solidFill>
                  <a:srgbClr val="002060"/>
                </a:solidFill>
                <a:latin typeface="微软雅黑" panose="020B0503020204020204" pitchFamily="34" charset="-122"/>
                <a:ea typeface="微软雅黑" panose="020B0503020204020204" pitchFamily="34" charset="-122"/>
              </a:rPr>
              <a:t>以一个老祖母为核心的氏族制开始出现。</a:t>
            </a:r>
            <a:endParaRPr lang="zh-CN" altLang="zh-CN" sz="2000" i="1" dirty="0">
              <a:solidFill>
                <a:srgbClr val="002060"/>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stretch>
            <a:fillRect/>
          </a:stretch>
        </p:blipFill>
        <p:spPr>
          <a:xfrm>
            <a:off x="5293995" y="2214245"/>
            <a:ext cx="3332480" cy="2441575"/>
          </a:xfrm>
          <a:prstGeom prst="rect">
            <a:avLst/>
          </a:prstGeom>
        </p:spPr>
      </p:pic>
      <p:sp>
        <p:nvSpPr>
          <p:cNvPr id="3" name="Text Box 2"/>
          <p:cNvSpPr txBox="1"/>
          <p:nvPr/>
        </p:nvSpPr>
        <p:spPr>
          <a:xfrm>
            <a:off x="904400" y="392150"/>
            <a:ext cx="6264200"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2</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人类原始文明</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的母系社会阶段</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p:transition/>
  <p:timing>
    <p:tnLst>
      <p:par>
        <p:cTn id="1" dur="indefinite" restart="never" nodeType="tmRoot"/>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6" name="TextBox 19"/>
          <p:cNvSpPr txBox="1"/>
          <p:nvPr/>
        </p:nvSpPr>
        <p:spPr>
          <a:xfrm>
            <a:off x="939178" y="950704"/>
            <a:ext cx="5519866" cy="645160"/>
          </a:xfrm>
          <a:prstGeom prst="rect">
            <a:avLst/>
          </a:prstGeom>
          <a:noFill/>
        </p:spPr>
        <p:txBody>
          <a:bodyPr wrap="square" rtlCol="0">
            <a:spAutoFit/>
          </a:bodyPr>
          <a:lstStyle>
            <a:defPPr>
              <a:defRPr lang="zh-CN"/>
            </a:defPPr>
            <a:lvl1pPr>
              <a:lnSpc>
                <a:spcPct val="200000"/>
              </a:lnSpc>
              <a:defRPr sz="1600">
                <a:latin typeface="微软雅黑" panose="020B0503020204020204" pitchFamily="34" charset="-122"/>
                <a:ea typeface="微软雅黑" panose="020B0503020204020204" pitchFamily="34" charset="-122"/>
              </a:defRPr>
            </a:lvl1pPr>
          </a:lstStyle>
          <a:p>
            <a:pPr>
              <a:lnSpc>
                <a:spcPct val="150000"/>
              </a:lnSpc>
            </a:pPr>
            <a:r>
              <a:rPr lang="zh-CN" altLang="zh-CN" sz="2400" dirty="0">
                <a:solidFill>
                  <a:srgbClr val="C00000"/>
                </a:solidFill>
              </a:rPr>
              <a:t>新石器时代晚期出现父系氏族社会</a:t>
            </a:r>
            <a:endParaRPr lang="zh-CN" altLang="zh-CN" sz="2400" dirty="0">
              <a:solidFill>
                <a:srgbClr val="C00000"/>
              </a:solidFill>
            </a:endParaRPr>
          </a:p>
        </p:txBody>
      </p:sp>
      <p:sp>
        <p:nvSpPr>
          <p:cNvPr id="8" name="TextBox 19"/>
          <p:cNvSpPr txBox="1"/>
          <p:nvPr/>
        </p:nvSpPr>
        <p:spPr>
          <a:xfrm>
            <a:off x="948055" y="1871345"/>
            <a:ext cx="4057650" cy="2453640"/>
          </a:xfrm>
          <a:prstGeom prst="rect">
            <a:avLst/>
          </a:prstGeom>
          <a:noFill/>
        </p:spPr>
        <p:txBody>
          <a:bodyPr wrap="square" rtlCol="0">
            <a:spAutoFit/>
          </a:bodyPr>
          <a:lstStyle>
            <a:defPPr>
              <a:defRPr lang="zh-CN"/>
            </a:defPPr>
            <a:lvl1pPr>
              <a:lnSpc>
                <a:spcPct val="200000"/>
              </a:lnSpc>
              <a:defRPr sz="1600">
                <a:latin typeface="微软雅黑" panose="020B0503020204020204" pitchFamily="34" charset="-122"/>
                <a:ea typeface="微软雅黑" panose="020B0503020204020204" pitchFamily="34" charset="-122"/>
              </a:defRPr>
            </a:lvl1pPr>
          </a:lstStyle>
          <a:p>
            <a:pPr>
              <a:lnSpc>
                <a:spcPct val="160000"/>
              </a:lnSpc>
            </a:pPr>
            <a:r>
              <a:rPr lang="zh-CN" altLang="en-US" sz="2400" b="1" i="1" dirty="0">
                <a:solidFill>
                  <a:srgbClr val="06502B"/>
                </a:solidFill>
              </a:rPr>
              <a:t>定义：</a:t>
            </a:r>
            <a:r>
              <a:rPr lang="zh-CN" altLang="zh-CN" sz="2400" i="1" dirty="0"/>
              <a:t>父系氏族社会是一种新的社会文化体系，其出现是人类历史发生的最深刻的变革之一。</a:t>
            </a:r>
            <a:endParaRPr lang="en-US" altLang="zh-CN" sz="2400" i="1" dirty="0"/>
          </a:p>
        </p:txBody>
      </p:sp>
      <p:pic>
        <p:nvPicPr>
          <p:cNvPr id="2" name="图片 1"/>
          <p:cNvPicPr>
            <a:picLocks noChangeAspect="1"/>
          </p:cNvPicPr>
          <p:nvPr/>
        </p:nvPicPr>
        <p:blipFill>
          <a:blip r:embed="rId1"/>
          <a:stretch>
            <a:fillRect/>
          </a:stretch>
        </p:blipFill>
        <p:spPr>
          <a:xfrm>
            <a:off x="5178425" y="1946275"/>
            <a:ext cx="3605530" cy="2388870"/>
          </a:xfrm>
          <a:prstGeom prst="rect">
            <a:avLst/>
          </a:prstGeom>
        </p:spPr>
      </p:pic>
      <p:sp>
        <p:nvSpPr>
          <p:cNvPr id="4" name="Text Box 2"/>
          <p:cNvSpPr txBox="1"/>
          <p:nvPr/>
        </p:nvSpPr>
        <p:spPr>
          <a:xfrm>
            <a:off x="939325" y="227685"/>
            <a:ext cx="6264200" cy="554355"/>
          </a:xfrm>
          <a:prstGeom prst="rect">
            <a:avLst/>
          </a:prstGeom>
          <a:noFill/>
          <a:ln w="9525">
            <a:noFill/>
          </a:ln>
        </p:spPr>
        <p:txBody>
          <a:bodyPr>
            <a:spAutoFit/>
          </a:bodyPr>
          <a:p>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3</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a:t>
            </a:r>
            <a:r>
              <a:rPr lang="en-US" altLang="zh-CN" sz="3005" b="1" dirty="0">
                <a:solidFill>
                  <a:srgbClr val="FF3300"/>
                </a:solidFill>
                <a:latin typeface="黑体" panose="02010609060101010101" pitchFamily="2" charset="-122"/>
                <a:ea typeface="黑体" panose="02010609060101010101" pitchFamily="2" charset="-122"/>
                <a:sym typeface="仿宋_GB2312" pitchFamily="49" charset="-122"/>
              </a:rPr>
              <a:t>人类原始文明</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的</a:t>
            </a:r>
            <a:r>
              <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rPr>
              <a:t>父系社会阶段</a:t>
            </a:r>
            <a:endParaRPr lang="zh-CN" altLang="en-US" sz="3005" b="1" dirty="0">
              <a:solidFill>
                <a:srgbClr val="FF3300"/>
              </a:solidFill>
              <a:latin typeface="黑体" panose="02010609060101010101" pitchFamily="2" charset="-122"/>
              <a:ea typeface="黑体" panose="02010609060101010101" pitchFamily="2" charset="-122"/>
              <a:sym typeface="仿宋_GB2312" pitchFamily="49" charset="-122"/>
            </a:endParaRPr>
          </a:p>
        </p:txBody>
      </p:sp>
    </p:spTree>
  </p:cSld>
  <p:clrMapOvr>
    <a:masterClrMapping/>
  </p:clrMapOvr>
  <p:transition/>
  <p:timing>
    <p:tnLst>
      <p:par>
        <p:cTn id="1" dur="indefinite" restart="never" nodeType="tmRoot"/>
      </p:par>
    </p:tnLst>
    <p:bldLst>
      <p:bldP spid="6" grpId="0"/>
      <p:bldP spid="8" grpId="0"/>
    </p:bldLst>
  </p:timing>
</p:sld>
</file>

<file path=ppt/tags/tag1.xml><?xml version="1.0" encoding="utf-8"?>
<p:tagLst xmlns:p="http://schemas.openxmlformats.org/presentationml/2006/main">
  <p:tag name="KSO_WM_TEMPLATE_TOPIC_ID" val="2806177"/>
  <p:tag name="KSO_WM_TEMPLATE_OUTLINE_ID" val="15"/>
  <p:tag name="KSO_WM_TEMPLATE_SCENE_ID" val="1"/>
  <p:tag name="KSO_WM_TEMPLATE_JOB_ID" val="2"/>
  <p:tag name="KSO_WM_TEMPLATE_TOPIC_DEFAULT" val="1"/>
</p:tagLst>
</file>

<file path=ppt/tags/tag2.xml><?xml version="1.0" encoding="utf-8"?>
<p:tagLst xmlns:p="http://schemas.openxmlformats.org/presentationml/2006/main">
  <p:tag name="KSO_WM_UNIT_PLACING_PICTURE_USER_VIEWPORT" val="{&quot;height&quot;:4050,&quot;width&quot;:6065}"/>
</p:tagLst>
</file>

<file path=ppt/tags/tag3.xml><?xml version="1.0" encoding="utf-8"?>
<p:tagLst xmlns:p="http://schemas.openxmlformats.org/presentationml/2006/main">
  <p:tag name="KSO_WM_UNIT_PLACING_PICTURE_USER_VIEWPORT" val="{&quot;height&quot;:3627.5007874015746,&quot;width&quot;:6065}"/>
</p:tagLst>
</file>

<file path=ppt/tags/tag4.xml><?xml version="1.0" encoding="utf-8"?>
<p:tagLst xmlns:p="http://schemas.openxmlformats.org/presentationml/2006/main">
  <p:tag name="KSO_WM_UNIT_TABLE_BEAUTIFY" val="smartTable{34514713-0b2a-4890-8cde-8a61063715b0}"/>
  <p:tag name="TABLE_ENDDRAG_ORIGIN_RECT" val="617*270"/>
  <p:tag name="TABLE_ENDDRAG_RECT" val="48*60*617*270"/>
</p:tagLst>
</file>

<file path=ppt/tags/tag5.xml><?xml version="1.0" encoding="utf-8"?>
<p:tagLst xmlns:p="http://schemas.openxmlformats.org/presentationml/2006/main">
  <p:tag name="KSO_WM_UNIT_TABLE_BEAUTIFY" val="smartTable{d02fdf6f-6c64-420d-880d-9ff0a93d5730}"/>
  <p:tag name="TABLE_ENDDRAG_ORIGIN_RECT" val="617*223"/>
  <p:tag name="TABLE_ENDDRAG_RECT" val="50*73*617*223"/>
</p:tagLst>
</file>

<file path=ppt/tags/tag6.xml><?xml version="1.0" encoding="utf-8"?>
<p:tagLst xmlns:p="http://schemas.openxmlformats.org/presentationml/2006/main">
  <p:tag name="KSO_WM_UNIT_TABLE_BEAUTIFY" val="smartTable{d02fdf6f-6c64-420d-880d-9ff0a93d5730}"/>
  <p:tag name="TABLE_ENDDRAG_ORIGIN_RECT" val="616*312"/>
  <p:tag name="TABLE_ENDDRAG_RECT" val="53*72*616*312"/>
</p:tagLst>
</file>

<file path=ppt/tags/tag7.xml><?xml version="1.0" encoding="utf-8"?>
<p:tagLst xmlns:p="http://schemas.openxmlformats.org/presentationml/2006/main">
  <p:tag name="KSO_WM_UNIT_PLACING_PICTURE_USER_VIEWPORT" val="{&quot;height&quot;:5177,&quot;width&quot;:6660}"/>
</p:tagLst>
</file>

<file path=ppt/tags/tag8.xml><?xml version="1.0" encoding="utf-8"?>
<p:tagLst xmlns:p="http://schemas.openxmlformats.org/presentationml/2006/main">
  <p:tag name="KSO_WM_UNIT_TABLE_BEAUTIFY" val="smartTable{d02fdf6f-6c64-420d-880d-9ff0a93d5730}"/>
  <p:tag name="TABLE_ENDDRAG_ORIGIN_RECT" val="634*240"/>
  <p:tag name="TABLE_ENDDRAG_RECT" val="41*41*634*240"/>
</p:tagLst>
</file>

<file path=ppt/tags/tag9.xml><?xml version="1.0" encoding="utf-8"?>
<p:tagLst xmlns:p="http://schemas.openxmlformats.org/presentationml/2006/main">
  <p:tag name="KSO_WM_TEMPLATE_TOPIC_ID" val="280617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商务04">
      <a:dk1>
        <a:sysClr val="windowText" lastClr="000000"/>
      </a:dk1>
      <a:lt1>
        <a:sysClr val="window" lastClr="FFFFFF"/>
      </a:lt1>
      <a:dk2>
        <a:srgbClr val="44546A"/>
      </a:dk2>
      <a:lt2>
        <a:srgbClr val="E7E6E6"/>
      </a:lt2>
      <a:accent1>
        <a:srgbClr val="2476B5"/>
      </a:accent1>
      <a:accent2>
        <a:srgbClr val="45B058"/>
      </a:accent2>
      <a:accent3>
        <a:srgbClr val="364D76"/>
      </a:accent3>
      <a:accent4>
        <a:srgbClr val="FAFAFA"/>
      </a:accent4>
      <a:accent5>
        <a:srgbClr val="1D2E4B"/>
      </a:accent5>
      <a:accent6>
        <a:srgbClr val="70AD47"/>
      </a:accent6>
      <a:hlink>
        <a:srgbClr val="0563C1"/>
      </a:hlink>
      <a:folHlink>
        <a:srgbClr val="954F72"/>
      </a:folHlink>
    </a:clrScheme>
    <a:fontScheme name="我的字体1">
      <a:majorFont>
        <a:latin typeface="Nexa Bold"/>
        <a:ea typeface="方正北魏楷书简体"/>
        <a:cs typeface=""/>
      </a:majorFont>
      <a:minorFont>
        <a:latin typeface="华文细黑"/>
        <a:ea typeface="汉仪中等线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oaring">
  <a:themeElements>
    <a:clrScheme name="">
      <a:dk1>
        <a:srgbClr val="FFFFFF"/>
      </a:dk1>
      <a:lt1>
        <a:srgbClr val="0000FF"/>
      </a:lt1>
      <a:dk2>
        <a:srgbClr val="FFCC66"/>
      </a:dk2>
      <a:lt2>
        <a:srgbClr val="000000"/>
      </a:lt2>
      <a:accent1>
        <a:srgbClr val="00FFFF"/>
      </a:accent1>
      <a:accent2>
        <a:srgbClr val="3366FF"/>
      </a:accent2>
      <a:accent3>
        <a:srgbClr val="AAAAFF"/>
      </a:accent3>
      <a:accent4>
        <a:srgbClr val="DCDCDC"/>
      </a:accent4>
      <a:accent5>
        <a:srgbClr val="AAFFFF"/>
      </a:accent5>
      <a:accent6>
        <a:srgbClr val="2D5BE5"/>
      </a:accent6>
      <a:hlink>
        <a:srgbClr val="FF0033"/>
      </a:hlink>
      <a:folHlink>
        <a:srgbClr val="FFFF00"/>
      </a:folHlink>
    </a:clrScheme>
    <a:fontScheme name="">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4789</Words>
  <Application>WPS 演示</Application>
  <PresentationFormat>宽屏</PresentationFormat>
  <Paragraphs>509</Paragraphs>
  <Slides>47</Slides>
  <Notes>2</Notes>
  <HiddenSlides>0</HiddenSlides>
  <MMClips>0</MMClips>
  <ScaleCrop>false</ScaleCrop>
  <HeadingPairs>
    <vt:vector size="6" baseType="variant">
      <vt:variant>
        <vt:lpstr>已用的字体</vt:lpstr>
      </vt:variant>
      <vt:variant>
        <vt:i4>25</vt:i4>
      </vt:variant>
      <vt:variant>
        <vt:lpstr>主题</vt:lpstr>
      </vt:variant>
      <vt:variant>
        <vt:i4>2</vt:i4>
      </vt:variant>
      <vt:variant>
        <vt:lpstr>幻灯片标题</vt:lpstr>
      </vt:variant>
      <vt:variant>
        <vt:i4>47</vt:i4>
      </vt:variant>
    </vt:vector>
  </HeadingPairs>
  <TitlesOfParts>
    <vt:vector size="74" baseType="lpstr">
      <vt:lpstr>Arial</vt:lpstr>
      <vt:lpstr>宋体</vt:lpstr>
      <vt:lpstr>Wingdings</vt:lpstr>
      <vt:lpstr>Times New Roman</vt:lpstr>
      <vt:lpstr>黑体</vt:lpstr>
      <vt:lpstr>华文隶书</vt:lpstr>
      <vt:lpstr>隶书</vt:lpstr>
      <vt:lpstr>楷体_GB2312</vt:lpstr>
      <vt:lpstr>新宋体</vt:lpstr>
      <vt:lpstr>微软雅黑</vt:lpstr>
      <vt:lpstr>仿宋_GB2312</vt:lpstr>
      <vt:lpstr>仿宋</vt:lpstr>
      <vt:lpstr>汉仪雅酷黑简</vt:lpstr>
      <vt:lpstr>Wingdings</vt:lpstr>
      <vt:lpstr>楷体</vt:lpstr>
      <vt:lpstr>Arial Unicode MS</vt:lpstr>
      <vt:lpstr>等线</vt:lpstr>
      <vt:lpstr>华文楷体</vt:lpstr>
      <vt:lpstr>Calibri</vt:lpstr>
      <vt:lpstr>造字工房悦黑体验版常规体</vt:lpstr>
      <vt:lpstr>汉仪青云简</vt:lpstr>
      <vt:lpstr>Century Gothic</vt:lpstr>
      <vt:lpstr>汉仪中等线简</vt:lpstr>
      <vt:lpstr>Segoe Print</vt:lpstr>
      <vt:lpstr>华文细黑</vt:lpstr>
      <vt:lpstr>Office 主题​​</vt:lpstr>
      <vt:lpstr>1_Soaring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鞠美庭</cp:lastModifiedBy>
  <cp:revision>191</cp:revision>
  <dcterms:created xsi:type="dcterms:W3CDTF">2016-10-18T08:47:00Z</dcterms:created>
  <dcterms:modified xsi:type="dcterms:W3CDTF">2022-02-14T06:39:22Z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2052-11.1.0.11365</vt:lpwstr>
  </property>
  <property fmtid="{D5CDD505-2E9C-101B-9397-08002B2CF9AE}" pid="4" name="ICV">
    <vt:lpwstr>714A335249A54BBD947ABC4C1F602551</vt:lpwstr>
  </property>
</Properties>
</file>